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9" r:id="rId1"/>
  </p:sldMasterIdLst>
  <p:sldIdLst>
    <p:sldId id="256" r:id="rId2"/>
    <p:sldId id="257" r:id="rId3"/>
    <p:sldId id="258" r:id="rId4"/>
    <p:sldId id="259" r:id="rId5"/>
    <p:sldId id="265" r:id="rId6"/>
    <p:sldId id="288" r:id="rId7"/>
    <p:sldId id="287" r:id="rId8"/>
    <p:sldId id="268" r:id="rId9"/>
    <p:sldId id="266" r:id="rId10"/>
    <p:sldId id="267" r:id="rId11"/>
    <p:sldId id="275" r:id="rId12"/>
    <p:sldId id="276" r:id="rId13"/>
    <p:sldId id="270" r:id="rId14"/>
    <p:sldId id="271" r:id="rId15"/>
    <p:sldId id="285" r:id="rId16"/>
    <p:sldId id="292" r:id="rId17"/>
    <p:sldId id="294" r:id="rId18"/>
    <p:sldId id="295" r:id="rId19"/>
    <p:sldId id="296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262" r:id="rId30"/>
  </p:sldIdLst>
  <p:sldSz cx="9144000" cy="6858000" type="screen4x3"/>
  <p:notesSz cx="9942513" cy="67611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101A"/>
    <a:srgbClr val="4521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94660"/>
  </p:normalViewPr>
  <p:slideViewPr>
    <p:cSldViewPr>
      <p:cViewPr varScale="1">
        <p:scale>
          <a:sx n="117" d="100"/>
          <a:sy n="117" d="100"/>
        </p:scale>
        <p:origin x="726" y="-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1.png"/><Relationship Id="rId7" Type="http://schemas.openxmlformats.org/officeDocument/2006/relationships/image" Target="../media/image27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00728" y="246888"/>
            <a:ext cx="758951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6800" y="2895600"/>
            <a:ext cx="7208520" cy="1487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35696" y="6096000"/>
            <a:ext cx="4248472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 на 01.10.2026 года</a:t>
            </a:r>
            <a:endParaRPr sz="3000" dirty="0">
              <a:solidFill>
                <a:schemeClr val="accent5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9" name="Рисунок 8" descr="Герб Курм"/>
          <p:cNvPicPr/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267200" y="304800"/>
            <a:ext cx="714375" cy="76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4800" y="1143000"/>
            <a:ext cx="868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 Black" pitchFamily="34" charset="0"/>
              </a:rPr>
              <a:t>Администрация </a:t>
            </a:r>
            <a:r>
              <a:rPr lang="ru-RU" sz="2800" b="1" dirty="0" err="1" smtClean="0">
                <a:solidFill>
                  <a:srgbClr val="002060"/>
                </a:solidFill>
                <a:latin typeface="Arial Black" pitchFamily="34" charset="0"/>
              </a:rPr>
              <a:t>Курманаевского</a:t>
            </a:r>
            <a:r>
              <a:rPr lang="ru-RU" sz="2800" b="1" dirty="0" smtClean="0">
                <a:solidFill>
                  <a:srgbClr val="002060"/>
                </a:solidFill>
                <a:latin typeface="Arial Black" pitchFamily="34" charset="0"/>
              </a:rPr>
              <a:t> района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 Black" pitchFamily="34" charset="0"/>
              </a:rPr>
              <a:t>Оренбургской области</a:t>
            </a:r>
            <a:endParaRPr lang="ru-RU" sz="28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1832" y="143255"/>
            <a:ext cx="7232904" cy="801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76600" y="2350007"/>
            <a:ext cx="2664460" cy="2590800"/>
          </a:xfrm>
          <a:custGeom>
            <a:avLst/>
            <a:gdLst/>
            <a:ahLst/>
            <a:cxnLst/>
            <a:rect l="l" t="t" r="r" b="b"/>
            <a:pathLst>
              <a:path w="2664460" h="2590800">
                <a:moveTo>
                  <a:pt x="1331976" y="0"/>
                </a:moveTo>
                <a:lnTo>
                  <a:pt x="1283148" y="854"/>
                </a:lnTo>
                <a:lnTo>
                  <a:pt x="1234763" y="3398"/>
                </a:lnTo>
                <a:lnTo>
                  <a:pt x="1186850" y="7601"/>
                </a:lnTo>
                <a:lnTo>
                  <a:pt x="1139440" y="13436"/>
                </a:lnTo>
                <a:lnTo>
                  <a:pt x="1092563" y="20871"/>
                </a:lnTo>
                <a:lnTo>
                  <a:pt x="1046249" y="29879"/>
                </a:lnTo>
                <a:lnTo>
                  <a:pt x="1000528" y="40430"/>
                </a:lnTo>
                <a:lnTo>
                  <a:pt x="955430" y="52495"/>
                </a:lnTo>
                <a:lnTo>
                  <a:pt x="910986" y="66044"/>
                </a:lnTo>
                <a:lnTo>
                  <a:pt x="867224" y="81047"/>
                </a:lnTo>
                <a:lnTo>
                  <a:pt x="824177" y="97477"/>
                </a:lnTo>
                <a:lnTo>
                  <a:pt x="781872" y="115303"/>
                </a:lnTo>
                <a:lnTo>
                  <a:pt x="740342" y="134497"/>
                </a:lnTo>
                <a:lnTo>
                  <a:pt x="699615" y="155028"/>
                </a:lnTo>
                <a:lnTo>
                  <a:pt x="659722" y="176868"/>
                </a:lnTo>
                <a:lnTo>
                  <a:pt x="620693" y="199988"/>
                </a:lnTo>
                <a:lnTo>
                  <a:pt x="582558" y="224357"/>
                </a:lnTo>
                <a:lnTo>
                  <a:pt x="545348" y="249948"/>
                </a:lnTo>
                <a:lnTo>
                  <a:pt x="509091" y="276730"/>
                </a:lnTo>
                <a:lnTo>
                  <a:pt x="473819" y="304674"/>
                </a:lnTo>
                <a:lnTo>
                  <a:pt x="439562" y="333751"/>
                </a:lnTo>
                <a:lnTo>
                  <a:pt x="406349" y="363933"/>
                </a:lnTo>
                <a:lnTo>
                  <a:pt x="374211" y="395188"/>
                </a:lnTo>
                <a:lnTo>
                  <a:pt x="343177" y="427489"/>
                </a:lnTo>
                <a:lnTo>
                  <a:pt x="313279" y="460806"/>
                </a:lnTo>
                <a:lnTo>
                  <a:pt x="284545" y="495109"/>
                </a:lnTo>
                <a:lnTo>
                  <a:pt x="257007" y="530370"/>
                </a:lnTo>
                <a:lnTo>
                  <a:pt x="230694" y="566559"/>
                </a:lnTo>
                <a:lnTo>
                  <a:pt x="205636" y="603646"/>
                </a:lnTo>
                <a:lnTo>
                  <a:pt x="181863" y="641603"/>
                </a:lnTo>
                <a:lnTo>
                  <a:pt x="159407" y="680401"/>
                </a:lnTo>
                <a:lnTo>
                  <a:pt x="138295" y="720009"/>
                </a:lnTo>
                <a:lnTo>
                  <a:pt x="118560" y="760400"/>
                </a:lnTo>
                <a:lnTo>
                  <a:pt x="100230" y="801542"/>
                </a:lnTo>
                <a:lnTo>
                  <a:pt x="83337" y="843408"/>
                </a:lnTo>
                <a:lnTo>
                  <a:pt x="67909" y="885968"/>
                </a:lnTo>
                <a:lnTo>
                  <a:pt x="53977" y="929192"/>
                </a:lnTo>
                <a:lnTo>
                  <a:pt x="41572" y="973052"/>
                </a:lnTo>
                <a:lnTo>
                  <a:pt x="30723" y="1017517"/>
                </a:lnTo>
                <a:lnTo>
                  <a:pt x="21461" y="1062560"/>
                </a:lnTo>
                <a:lnTo>
                  <a:pt x="13815" y="1108150"/>
                </a:lnTo>
                <a:lnTo>
                  <a:pt x="7816" y="1154258"/>
                </a:lnTo>
                <a:lnTo>
                  <a:pt x="3494" y="1200855"/>
                </a:lnTo>
                <a:lnTo>
                  <a:pt x="878" y="1247912"/>
                </a:lnTo>
                <a:lnTo>
                  <a:pt x="0" y="1295399"/>
                </a:lnTo>
                <a:lnTo>
                  <a:pt x="878" y="1342887"/>
                </a:lnTo>
                <a:lnTo>
                  <a:pt x="3494" y="1389944"/>
                </a:lnTo>
                <a:lnTo>
                  <a:pt x="7816" y="1436541"/>
                </a:lnTo>
                <a:lnTo>
                  <a:pt x="13815" y="1482649"/>
                </a:lnTo>
                <a:lnTo>
                  <a:pt x="21461" y="1528239"/>
                </a:lnTo>
                <a:lnTo>
                  <a:pt x="30723" y="1573282"/>
                </a:lnTo>
                <a:lnTo>
                  <a:pt x="41572" y="1617747"/>
                </a:lnTo>
                <a:lnTo>
                  <a:pt x="53977" y="1661607"/>
                </a:lnTo>
                <a:lnTo>
                  <a:pt x="67909" y="1704831"/>
                </a:lnTo>
                <a:lnTo>
                  <a:pt x="83337" y="1747391"/>
                </a:lnTo>
                <a:lnTo>
                  <a:pt x="100230" y="1789257"/>
                </a:lnTo>
                <a:lnTo>
                  <a:pt x="118560" y="1830399"/>
                </a:lnTo>
                <a:lnTo>
                  <a:pt x="138295" y="1870790"/>
                </a:lnTo>
                <a:lnTo>
                  <a:pt x="159407" y="1910398"/>
                </a:lnTo>
                <a:lnTo>
                  <a:pt x="181864" y="1949195"/>
                </a:lnTo>
                <a:lnTo>
                  <a:pt x="205636" y="1987153"/>
                </a:lnTo>
                <a:lnTo>
                  <a:pt x="230694" y="2024240"/>
                </a:lnTo>
                <a:lnTo>
                  <a:pt x="257007" y="2060429"/>
                </a:lnTo>
                <a:lnTo>
                  <a:pt x="284545" y="2095690"/>
                </a:lnTo>
                <a:lnTo>
                  <a:pt x="313279" y="2129993"/>
                </a:lnTo>
                <a:lnTo>
                  <a:pt x="343177" y="2163310"/>
                </a:lnTo>
                <a:lnTo>
                  <a:pt x="374211" y="2195611"/>
                </a:lnTo>
                <a:lnTo>
                  <a:pt x="406349" y="2226866"/>
                </a:lnTo>
                <a:lnTo>
                  <a:pt x="439562" y="2257048"/>
                </a:lnTo>
                <a:lnTo>
                  <a:pt x="473819" y="2286125"/>
                </a:lnTo>
                <a:lnTo>
                  <a:pt x="509091" y="2314069"/>
                </a:lnTo>
                <a:lnTo>
                  <a:pt x="545348" y="2340851"/>
                </a:lnTo>
                <a:lnTo>
                  <a:pt x="582558" y="2366442"/>
                </a:lnTo>
                <a:lnTo>
                  <a:pt x="620693" y="2390811"/>
                </a:lnTo>
                <a:lnTo>
                  <a:pt x="659722" y="2413931"/>
                </a:lnTo>
                <a:lnTo>
                  <a:pt x="699615" y="2435771"/>
                </a:lnTo>
                <a:lnTo>
                  <a:pt x="740342" y="2456302"/>
                </a:lnTo>
                <a:lnTo>
                  <a:pt x="781872" y="2475496"/>
                </a:lnTo>
                <a:lnTo>
                  <a:pt x="824177" y="2493322"/>
                </a:lnTo>
                <a:lnTo>
                  <a:pt x="867224" y="2509752"/>
                </a:lnTo>
                <a:lnTo>
                  <a:pt x="910986" y="2524755"/>
                </a:lnTo>
                <a:lnTo>
                  <a:pt x="955430" y="2538304"/>
                </a:lnTo>
                <a:lnTo>
                  <a:pt x="1000528" y="2550369"/>
                </a:lnTo>
                <a:lnTo>
                  <a:pt x="1046249" y="2560920"/>
                </a:lnTo>
                <a:lnTo>
                  <a:pt x="1092563" y="2569928"/>
                </a:lnTo>
                <a:lnTo>
                  <a:pt x="1139440" y="2577363"/>
                </a:lnTo>
                <a:lnTo>
                  <a:pt x="1186850" y="2583198"/>
                </a:lnTo>
                <a:lnTo>
                  <a:pt x="1234763" y="2587401"/>
                </a:lnTo>
                <a:lnTo>
                  <a:pt x="1283148" y="2589945"/>
                </a:lnTo>
                <a:lnTo>
                  <a:pt x="1331976" y="2590799"/>
                </a:lnTo>
                <a:lnTo>
                  <a:pt x="1380803" y="2589945"/>
                </a:lnTo>
                <a:lnTo>
                  <a:pt x="1429188" y="2587401"/>
                </a:lnTo>
                <a:lnTo>
                  <a:pt x="1477101" y="2583198"/>
                </a:lnTo>
                <a:lnTo>
                  <a:pt x="1524511" y="2577363"/>
                </a:lnTo>
                <a:lnTo>
                  <a:pt x="1571388" y="2569928"/>
                </a:lnTo>
                <a:lnTo>
                  <a:pt x="1617702" y="2560920"/>
                </a:lnTo>
                <a:lnTo>
                  <a:pt x="1663423" y="2550369"/>
                </a:lnTo>
                <a:lnTo>
                  <a:pt x="1708521" y="2538304"/>
                </a:lnTo>
                <a:lnTo>
                  <a:pt x="1752965" y="2524755"/>
                </a:lnTo>
                <a:lnTo>
                  <a:pt x="1796727" y="2509752"/>
                </a:lnTo>
                <a:lnTo>
                  <a:pt x="1839774" y="2493322"/>
                </a:lnTo>
                <a:lnTo>
                  <a:pt x="1882079" y="2475496"/>
                </a:lnTo>
                <a:lnTo>
                  <a:pt x="1923609" y="2456302"/>
                </a:lnTo>
                <a:lnTo>
                  <a:pt x="1964336" y="2435771"/>
                </a:lnTo>
                <a:lnTo>
                  <a:pt x="2004229" y="2413931"/>
                </a:lnTo>
                <a:lnTo>
                  <a:pt x="2043258" y="2390811"/>
                </a:lnTo>
                <a:lnTo>
                  <a:pt x="2081393" y="2366442"/>
                </a:lnTo>
                <a:lnTo>
                  <a:pt x="2118603" y="2340851"/>
                </a:lnTo>
                <a:lnTo>
                  <a:pt x="2154860" y="2314069"/>
                </a:lnTo>
                <a:lnTo>
                  <a:pt x="2190132" y="2286125"/>
                </a:lnTo>
                <a:lnTo>
                  <a:pt x="2224389" y="2257048"/>
                </a:lnTo>
                <a:lnTo>
                  <a:pt x="2257602" y="2226866"/>
                </a:lnTo>
                <a:lnTo>
                  <a:pt x="2289740" y="2195611"/>
                </a:lnTo>
                <a:lnTo>
                  <a:pt x="2320774" y="2163310"/>
                </a:lnTo>
                <a:lnTo>
                  <a:pt x="2350672" y="2129993"/>
                </a:lnTo>
                <a:lnTo>
                  <a:pt x="2379406" y="2095690"/>
                </a:lnTo>
                <a:lnTo>
                  <a:pt x="2406944" y="2060429"/>
                </a:lnTo>
                <a:lnTo>
                  <a:pt x="2433257" y="2024240"/>
                </a:lnTo>
                <a:lnTo>
                  <a:pt x="2458315" y="1987153"/>
                </a:lnTo>
                <a:lnTo>
                  <a:pt x="2482088" y="1949195"/>
                </a:lnTo>
                <a:lnTo>
                  <a:pt x="2504544" y="1910398"/>
                </a:lnTo>
                <a:lnTo>
                  <a:pt x="2525656" y="1870790"/>
                </a:lnTo>
                <a:lnTo>
                  <a:pt x="2545391" y="1830399"/>
                </a:lnTo>
                <a:lnTo>
                  <a:pt x="2563721" y="1789257"/>
                </a:lnTo>
                <a:lnTo>
                  <a:pt x="2580614" y="1747391"/>
                </a:lnTo>
                <a:lnTo>
                  <a:pt x="2596042" y="1704831"/>
                </a:lnTo>
                <a:lnTo>
                  <a:pt x="2609974" y="1661607"/>
                </a:lnTo>
                <a:lnTo>
                  <a:pt x="2622379" y="1617747"/>
                </a:lnTo>
                <a:lnTo>
                  <a:pt x="2633228" y="1573282"/>
                </a:lnTo>
                <a:lnTo>
                  <a:pt x="2642490" y="1528239"/>
                </a:lnTo>
                <a:lnTo>
                  <a:pt x="2650136" y="1482649"/>
                </a:lnTo>
                <a:lnTo>
                  <a:pt x="2656135" y="1436541"/>
                </a:lnTo>
                <a:lnTo>
                  <a:pt x="2660457" y="1389944"/>
                </a:lnTo>
                <a:lnTo>
                  <a:pt x="2663073" y="1342887"/>
                </a:lnTo>
                <a:lnTo>
                  <a:pt x="2663952" y="1295399"/>
                </a:lnTo>
                <a:lnTo>
                  <a:pt x="2663073" y="1247912"/>
                </a:lnTo>
                <a:lnTo>
                  <a:pt x="2660457" y="1200855"/>
                </a:lnTo>
                <a:lnTo>
                  <a:pt x="2656135" y="1154258"/>
                </a:lnTo>
                <a:lnTo>
                  <a:pt x="2650136" y="1108150"/>
                </a:lnTo>
                <a:lnTo>
                  <a:pt x="2642490" y="1062560"/>
                </a:lnTo>
                <a:lnTo>
                  <a:pt x="2633228" y="1017517"/>
                </a:lnTo>
                <a:lnTo>
                  <a:pt x="2622379" y="973052"/>
                </a:lnTo>
                <a:lnTo>
                  <a:pt x="2609974" y="929192"/>
                </a:lnTo>
                <a:lnTo>
                  <a:pt x="2596042" y="885968"/>
                </a:lnTo>
                <a:lnTo>
                  <a:pt x="2580614" y="843408"/>
                </a:lnTo>
                <a:lnTo>
                  <a:pt x="2563721" y="801542"/>
                </a:lnTo>
                <a:lnTo>
                  <a:pt x="2545391" y="760400"/>
                </a:lnTo>
                <a:lnTo>
                  <a:pt x="2525656" y="720009"/>
                </a:lnTo>
                <a:lnTo>
                  <a:pt x="2504544" y="680401"/>
                </a:lnTo>
                <a:lnTo>
                  <a:pt x="2482087" y="641603"/>
                </a:lnTo>
                <a:lnTo>
                  <a:pt x="2458315" y="603646"/>
                </a:lnTo>
                <a:lnTo>
                  <a:pt x="2433257" y="566559"/>
                </a:lnTo>
                <a:lnTo>
                  <a:pt x="2406944" y="530370"/>
                </a:lnTo>
                <a:lnTo>
                  <a:pt x="2379406" y="495109"/>
                </a:lnTo>
                <a:lnTo>
                  <a:pt x="2350672" y="460806"/>
                </a:lnTo>
                <a:lnTo>
                  <a:pt x="2320774" y="427489"/>
                </a:lnTo>
                <a:lnTo>
                  <a:pt x="2289740" y="395188"/>
                </a:lnTo>
                <a:lnTo>
                  <a:pt x="2257602" y="363933"/>
                </a:lnTo>
                <a:lnTo>
                  <a:pt x="2224389" y="333751"/>
                </a:lnTo>
                <a:lnTo>
                  <a:pt x="2190132" y="304674"/>
                </a:lnTo>
                <a:lnTo>
                  <a:pt x="2154860" y="276730"/>
                </a:lnTo>
                <a:lnTo>
                  <a:pt x="2118603" y="249948"/>
                </a:lnTo>
                <a:lnTo>
                  <a:pt x="2081393" y="224357"/>
                </a:lnTo>
                <a:lnTo>
                  <a:pt x="2043258" y="199988"/>
                </a:lnTo>
                <a:lnTo>
                  <a:pt x="2004229" y="176868"/>
                </a:lnTo>
                <a:lnTo>
                  <a:pt x="1964336" y="155028"/>
                </a:lnTo>
                <a:lnTo>
                  <a:pt x="1923609" y="134497"/>
                </a:lnTo>
                <a:lnTo>
                  <a:pt x="1882079" y="115303"/>
                </a:lnTo>
                <a:lnTo>
                  <a:pt x="1839774" y="97477"/>
                </a:lnTo>
                <a:lnTo>
                  <a:pt x="1796727" y="81047"/>
                </a:lnTo>
                <a:lnTo>
                  <a:pt x="1752965" y="66044"/>
                </a:lnTo>
                <a:lnTo>
                  <a:pt x="1708521" y="52495"/>
                </a:lnTo>
                <a:lnTo>
                  <a:pt x="1663423" y="40430"/>
                </a:lnTo>
                <a:lnTo>
                  <a:pt x="1617702" y="29879"/>
                </a:lnTo>
                <a:lnTo>
                  <a:pt x="1571388" y="20871"/>
                </a:lnTo>
                <a:lnTo>
                  <a:pt x="1524511" y="13436"/>
                </a:lnTo>
                <a:lnTo>
                  <a:pt x="1477101" y="7601"/>
                </a:lnTo>
                <a:lnTo>
                  <a:pt x="1429188" y="3398"/>
                </a:lnTo>
                <a:lnTo>
                  <a:pt x="1380803" y="854"/>
                </a:lnTo>
                <a:lnTo>
                  <a:pt x="1331976" y="0"/>
                </a:lnTo>
                <a:close/>
              </a:path>
            </a:pathLst>
          </a:custGeom>
          <a:solidFill>
            <a:srgbClr val="89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76600" y="2350007"/>
            <a:ext cx="2664460" cy="2590800"/>
          </a:xfrm>
          <a:custGeom>
            <a:avLst/>
            <a:gdLst/>
            <a:ahLst/>
            <a:cxnLst/>
            <a:rect l="l" t="t" r="r" b="b"/>
            <a:pathLst>
              <a:path w="2664460" h="2590800">
                <a:moveTo>
                  <a:pt x="0" y="1295399"/>
                </a:moveTo>
                <a:lnTo>
                  <a:pt x="878" y="1247912"/>
                </a:lnTo>
                <a:lnTo>
                  <a:pt x="3494" y="1200855"/>
                </a:lnTo>
                <a:lnTo>
                  <a:pt x="7816" y="1154258"/>
                </a:lnTo>
                <a:lnTo>
                  <a:pt x="13815" y="1108150"/>
                </a:lnTo>
                <a:lnTo>
                  <a:pt x="21461" y="1062560"/>
                </a:lnTo>
                <a:lnTo>
                  <a:pt x="30723" y="1017517"/>
                </a:lnTo>
                <a:lnTo>
                  <a:pt x="41572" y="973052"/>
                </a:lnTo>
                <a:lnTo>
                  <a:pt x="53977" y="929192"/>
                </a:lnTo>
                <a:lnTo>
                  <a:pt x="67909" y="885968"/>
                </a:lnTo>
                <a:lnTo>
                  <a:pt x="83337" y="843408"/>
                </a:lnTo>
                <a:lnTo>
                  <a:pt x="100230" y="801542"/>
                </a:lnTo>
                <a:lnTo>
                  <a:pt x="118560" y="760400"/>
                </a:lnTo>
                <a:lnTo>
                  <a:pt x="138295" y="720009"/>
                </a:lnTo>
                <a:lnTo>
                  <a:pt x="159407" y="680401"/>
                </a:lnTo>
                <a:lnTo>
                  <a:pt x="181863" y="641603"/>
                </a:lnTo>
                <a:lnTo>
                  <a:pt x="205636" y="603646"/>
                </a:lnTo>
                <a:lnTo>
                  <a:pt x="230694" y="566559"/>
                </a:lnTo>
                <a:lnTo>
                  <a:pt x="257007" y="530370"/>
                </a:lnTo>
                <a:lnTo>
                  <a:pt x="284545" y="495109"/>
                </a:lnTo>
                <a:lnTo>
                  <a:pt x="313279" y="460806"/>
                </a:lnTo>
                <a:lnTo>
                  <a:pt x="343177" y="427489"/>
                </a:lnTo>
                <a:lnTo>
                  <a:pt x="374211" y="395188"/>
                </a:lnTo>
                <a:lnTo>
                  <a:pt x="406349" y="363933"/>
                </a:lnTo>
                <a:lnTo>
                  <a:pt x="439562" y="333751"/>
                </a:lnTo>
                <a:lnTo>
                  <a:pt x="473819" y="304674"/>
                </a:lnTo>
                <a:lnTo>
                  <a:pt x="509091" y="276730"/>
                </a:lnTo>
                <a:lnTo>
                  <a:pt x="545348" y="249948"/>
                </a:lnTo>
                <a:lnTo>
                  <a:pt x="582558" y="224357"/>
                </a:lnTo>
                <a:lnTo>
                  <a:pt x="620693" y="199988"/>
                </a:lnTo>
                <a:lnTo>
                  <a:pt x="659722" y="176868"/>
                </a:lnTo>
                <a:lnTo>
                  <a:pt x="699615" y="155028"/>
                </a:lnTo>
                <a:lnTo>
                  <a:pt x="740342" y="134497"/>
                </a:lnTo>
                <a:lnTo>
                  <a:pt x="781872" y="115303"/>
                </a:lnTo>
                <a:lnTo>
                  <a:pt x="824177" y="97477"/>
                </a:lnTo>
                <a:lnTo>
                  <a:pt x="867224" y="81047"/>
                </a:lnTo>
                <a:lnTo>
                  <a:pt x="910986" y="66044"/>
                </a:lnTo>
                <a:lnTo>
                  <a:pt x="955430" y="52495"/>
                </a:lnTo>
                <a:lnTo>
                  <a:pt x="1000528" y="40430"/>
                </a:lnTo>
                <a:lnTo>
                  <a:pt x="1046249" y="29879"/>
                </a:lnTo>
                <a:lnTo>
                  <a:pt x="1092563" y="20871"/>
                </a:lnTo>
                <a:lnTo>
                  <a:pt x="1139440" y="13436"/>
                </a:lnTo>
                <a:lnTo>
                  <a:pt x="1186850" y="7601"/>
                </a:lnTo>
                <a:lnTo>
                  <a:pt x="1234763" y="3398"/>
                </a:lnTo>
                <a:lnTo>
                  <a:pt x="1283148" y="854"/>
                </a:lnTo>
                <a:lnTo>
                  <a:pt x="1331976" y="0"/>
                </a:lnTo>
                <a:lnTo>
                  <a:pt x="1380803" y="854"/>
                </a:lnTo>
                <a:lnTo>
                  <a:pt x="1429188" y="3398"/>
                </a:lnTo>
                <a:lnTo>
                  <a:pt x="1477101" y="7601"/>
                </a:lnTo>
                <a:lnTo>
                  <a:pt x="1524511" y="13436"/>
                </a:lnTo>
                <a:lnTo>
                  <a:pt x="1571388" y="20871"/>
                </a:lnTo>
                <a:lnTo>
                  <a:pt x="1617702" y="29879"/>
                </a:lnTo>
                <a:lnTo>
                  <a:pt x="1663423" y="40430"/>
                </a:lnTo>
                <a:lnTo>
                  <a:pt x="1708521" y="52495"/>
                </a:lnTo>
                <a:lnTo>
                  <a:pt x="1752965" y="66044"/>
                </a:lnTo>
                <a:lnTo>
                  <a:pt x="1796727" y="81047"/>
                </a:lnTo>
                <a:lnTo>
                  <a:pt x="1839774" y="97477"/>
                </a:lnTo>
                <a:lnTo>
                  <a:pt x="1882079" y="115303"/>
                </a:lnTo>
                <a:lnTo>
                  <a:pt x="1923609" y="134497"/>
                </a:lnTo>
                <a:lnTo>
                  <a:pt x="1964336" y="155028"/>
                </a:lnTo>
                <a:lnTo>
                  <a:pt x="2004229" y="176868"/>
                </a:lnTo>
                <a:lnTo>
                  <a:pt x="2043258" y="199988"/>
                </a:lnTo>
                <a:lnTo>
                  <a:pt x="2081393" y="224357"/>
                </a:lnTo>
                <a:lnTo>
                  <a:pt x="2118603" y="249948"/>
                </a:lnTo>
                <a:lnTo>
                  <a:pt x="2154860" y="276730"/>
                </a:lnTo>
                <a:lnTo>
                  <a:pt x="2190132" y="304674"/>
                </a:lnTo>
                <a:lnTo>
                  <a:pt x="2224389" y="333751"/>
                </a:lnTo>
                <a:lnTo>
                  <a:pt x="2257602" y="363933"/>
                </a:lnTo>
                <a:lnTo>
                  <a:pt x="2289740" y="395188"/>
                </a:lnTo>
                <a:lnTo>
                  <a:pt x="2320774" y="427489"/>
                </a:lnTo>
                <a:lnTo>
                  <a:pt x="2350672" y="460806"/>
                </a:lnTo>
                <a:lnTo>
                  <a:pt x="2379406" y="495109"/>
                </a:lnTo>
                <a:lnTo>
                  <a:pt x="2406944" y="530370"/>
                </a:lnTo>
                <a:lnTo>
                  <a:pt x="2433257" y="566559"/>
                </a:lnTo>
                <a:lnTo>
                  <a:pt x="2458315" y="603646"/>
                </a:lnTo>
                <a:lnTo>
                  <a:pt x="2482087" y="641603"/>
                </a:lnTo>
                <a:lnTo>
                  <a:pt x="2504544" y="680401"/>
                </a:lnTo>
                <a:lnTo>
                  <a:pt x="2525656" y="720009"/>
                </a:lnTo>
                <a:lnTo>
                  <a:pt x="2545391" y="760400"/>
                </a:lnTo>
                <a:lnTo>
                  <a:pt x="2563721" y="801542"/>
                </a:lnTo>
                <a:lnTo>
                  <a:pt x="2580614" y="843408"/>
                </a:lnTo>
                <a:lnTo>
                  <a:pt x="2596042" y="885968"/>
                </a:lnTo>
                <a:lnTo>
                  <a:pt x="2609974" y="929192"/>
                </a:lnTo>
                <a:lnTo>
                  <a:pt x="2622379" y="973052"/>
                </a:lnTo>
                <a:lnTo>
                  <a:pt x="2633228" y="1017517"/>
                </a:lnTo>
                <a:lnTo>
                  <a:pt x="2642490" y="1062560"/>
                </a:lnTo>
                <a:lnTo>
                  <a:pt x="2650136" y="1108150"/>
                </a:lnTo>
                <a:lnTo>
                  <a:pt x="2656135" y="1154258"/>
                </a:lnTo>
                <a:lnTo>
                  <a:pt x="2660457" y="1200855"/>
                </a:lnTo>
                <a:lnTo>
                  <a:pt x="2663073" y="1247912"/>
                </a:lnTo>
                <a:lnTo>
                  <a:pt x="2663952" y="1295399"/>
                </a:lnTo>
                <a:lnTo>
                  <a:pt x="2663073" y="1342887"/>
                </a:lnTo>
                <a:lnTo>
                  <a:pt x="2660457" y="1389944"/>
                </a:lnTo>
                <a:lnTo>
                  <a:pt x="2656135" y="1436541"/>
                </a:lnTo>
                <a:lnTo>
                  <a:pt x="2650136" y="1482649"/>
                </a:lnTo>
                <a:lnTo>
                  <a:pt x="2642490" y="1528239"/>
                </a:lnTo>
                <a:lnTo>
                  <a:pt x="2633228" y="1573282"/>
                </a:lnTo>
                <a:lnTo>
                  <a:pt x="2622379" y="1617747"/>
                </a:lnTo>
                <a:lnTo>
                  <a:pt x="2609974" y="1661607"/>
                </a:lnTo>
                <a:lnTo>
                  <a:pt x="2596042" y="1704831"/>
                </a:lnTo>
                <a:lnTo>
                  <a:pt x="2580614" y="1747391"/>
                </a:lnTo>
                <a:lnTo>
                  <a:pt x="2563721" y="1789257"/>
                </a:lnTo>
                <a:lnTo>
                  <a:pt x="2545391" y="1830399"/>
                </a:lnTo>
                <a:lnTo>
                  <a:pt x="2525656" y="1870790"/>
                </a:lnTo>
                <a:lnTo>
                  <a:pt x="2504544" y="1910398"/>
                </a:lnTo>
                <a:lnTo>
                  <a:pt x="2482088" y="1949195"/>
                </a:lnTo>
                <a:lnTo>
                  <a:pt x="2458315" y="1987153"/>
                </a:lnTo>
                <a:lnTo>
                  <a:pt x="2433257" y="2024240"/>
                </a:lnTo>
                <a:lnTo>
                  <a:pt x="2406944" y="2060429"/>
                </a:lnTo>
                <a:lnTo>
                  <a:pt x="2379406" y="2095690"/>
                </a:lnTo>
                <a:lnTo>
                  <a:pt x="2350672" y="2129993"/>
                </a:lnTo>
                <a:lnTo>
                  <a:pt x="2320774" y="2163310"/>
                </a:lnTo>
                <a:lnTo>
                  <a:pt x="2289740" y="2195611"/>
                </a:lnTo>
                <a:lnTo>
                  <a:pt x="2257602" y="2226866"/>
                </a:lnTo>
                <a:lnTo>
                  <a:pt x="2224389" y="2257048"/>
                </a:lnTo>
                <a:lnTo>
                  <a:pt x="2190132" y="2286125"/>
                </a:lnTo>
                <a:lnTo>
                  <a:pt x="2154860" y="2314069"/>
                </a:lnTo>
                <a:lnTo>
                  <a:pt x="2118603" y="2340851"/>
                </a:lnTo>
                <a:lnTo>
                  <a:pt x="2081393" y="2366442"/>
                </a:lnTo>
                <a:lnTo>
                  <a:pt x="2043258" y="2390811"/>
                </a:lnTo>
                <a:lnTo>
                  <a:pt x="2004229" y="2413931"/>
                </a:lnTo>
                <a:lnTo>
                  <a:pt x="1964336" y="2435771"/>
                </a:lnTo>
                <a:lnTo>
                  <a:pt x="1923609" y="2456302"/>
                </a:lnTo>
                <a:lnTo>
                  <a:pt x="1882079" y="2475496"/>
                </a:lnTo>
                <a:lnTo>
                  <a:pt x="1839774" y="2493322"/>
                </a:lnTo>
                <a:lnTo>
                  <a:pt x="1796727" y="2509752"/>
                </a:lnTo>
                <a:lnTo>
                  <a:pt x="1752965" y="2524755"/>
                </a:lnTo>
                <a:lnTo>
                  <a:pt x="1708521" y="2538304"/>
                </a:lnTo>
                <a:lnTo>
                  <a:pt x="1663423" y="2550369"/>
                </a:lnTo>
                <a:lnTo>
                  <a:pt x="1617702" y="2560920"/>
                </a:lnTo>
                <a:lnTo>
                  <a:pt x="1571388" y="2569928"/>
                </a:lnTo>
                <a:lnTo>
                  <a:pt x="1524511" y="2577363"/>
                </a:lnTo>
                <a:lnTo>
                  <a:pt x="1477101" y="2583198"/>
                </a:lnTo>
                <a:lnTo>
                  <a:pt x="1429188" y="2587401"/>
                </a:lnTo>
                <a:lnTo>
                  <a:pt x="1380803" y="2589945"/>
                </a:lnTo>
                <a:lnTo>
                  <a:pt x="1331976" y="2590799"/>
                </a:lnTo>
                <a:lnTo>
                  <a:pt x="1283148" y="2589945"/>
                </a:lnTo>
                <a:lnTo>
                  <a:pt x="1234763" y="2587401"/>
                </a:lnTo>
                <a:lnTo>
                  <a:pt x="1186850" y="2583198"/>
                </a:lnTo>
                <a:lnTo>
                  <a:pt x="1139440" y="2577363"/>
                </a:lnTo>
                <a:lnTo>
                  <a:pt x="1092563" y="2569928"/>
                </a:lnTo>
                <a:lnTo>
                  <a:pt x="1046249" y="2560920"/>
                </a:lnTo>
                <a:lnTo>
                  <a:pt x="1000528" y="2550369"/>
                </a:lnTo>
                <a:lnTo>
                  <a:pt x="955430" y="2538304"/>
                </a:lnTo>
                <a:lnTo>
                  <a:pt x="910986" y="2524755"/>
                </a:lnTo>
                <a:lnTo>
                  <a:pt x="867224" y="2509752"/>
                </a:lnTo>
                <a:lnTo>
                  <a:pt x="824177" y="2493322"/>
                </a:lnTo>
                <a:lnTo>
                  <a:pt x="781872" y="2475496"/>
                </a:lnTo>
                <a:lnTo>
                  <a:pt x="740342" y="2456302"/>
                </a:lnTo>
                <a:lnTo>
                  <a:pt x="699615" y="2435771"/>
                </a:lnTo>
                <a:lnTo>
                  <a:pt x="659722" y="2413931"/>
                </a:lnTo>
                <a:lnTo>
                  <a:pt x="620693" y="2390811"/>
                </a:lnTo>
                <a:lnTo>
                  <a:pt x="582558" y="2366442"/>
                </a:lnTo>
                <a:lnTo>
                  <a:pt x="545348" y="2340851"/>
                </a:lnTo>
                <a:lnTo>
                  <a:pt x="509091" y="2314069"/>
                </a:lnTo>
                <a:lnTo>
                  <a:pt x="473819" y="2286125"/>
                </a:lnTo>
                <a:lnTo>
                  <a:pt x="439562" y="2257048"/>
                </a:lnTo>
                <a:lnTo>
                  <a:pt x="406349" y="2226866"/>
                </a:lnTo>
                <a:lnTo>
                  <a:pt x="374211" y="2195611"/>
                </a:lnTo>
                <a:lnTo>
                  <a:pt x="343177" y="2163310"/>
                </a:lnTo>
                <a:lnTo>
                  <a:pt x="313279" y="2129993"/>
                </a:lnTo>
                <a:lnTo>
                  <a:pt x="284545" y="2095690"/>
                </a:lnTo>
                <a:lnTo>
                  <a:pt x="257007" y="2060429"/>
                </a:lnTo>
                <a:lnTo>
                  <a:pt x="230694" y="2024240"/>
                </a:lnTo>
                <a:lnTo>
                  <a:pt x="205636" y="1987153"/>
                </a:lnTo>
                <a:lnTo>
                  <a:pt x="181864" y="1949195"/>
                </a:lnTo>
                <a:lnTo>
                  <a:pt x="159407" y="1910398"/>
                </a:lnTo>
                <a:lnTo>
                  <a:pt x="138295" y="1870790"/>
                </a:lnTo>
                <a:lnTo>
                  <a:pt x="118560" y="1830399"/>
                </a:lnTo>
                <a:lnTo>
                  <a:pt x="100230" y="1789257"/>
                </a:lnTo>
                <a:lnTo>
                  <a:pt x="83337" y="1747391"/>
                </a:lnTo>
                <a:lnTo>
                  <a:pt x="67909" y="1704831"/>
                </a:lnTo>
                <a:lnTo>
                  <a:pt x="53977" y="1661607"/>
                </a:lnTo>
                <a:lnTo>
                  <a:pt x="41572" y="1617747"/>
                </a:lnTo>
                <a:lnTo>
                  <a:pt x="30723" y="1573282"/>
                </a:lnTo>
                <a:lnTo>
                  <a:pt x="21461" y="1528239"/>
                </a:lnTo>
                <a:lnTo>
                  <a:pt x="13815" y="1482649"/>
                </a:lnTo>
                <a:lnTo>
                  <a:pt x="7816" y="1436541"/>
                </a:lnTo>
                <a:lnTo>
                  <a:pt x="3494" y="1389944"/>
                </a:lnTo>
                <a:lnTo>
                  <a:pt x="878" y="1342887"/>
                </a:lnTo>
                <a:lnTo>
                  <a:pt x="0" y="1295399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22776" y="3553967"/>
            <a:ext cx="1383791" cy="207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38523" y="3569842"/>
            <a:ext cx="1338707" cy="1667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07664" y="1112519"/>
            <a:ext cx="2471928" cy="11033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48337" y="1623398"/>
            <a:ext cx="753110" cy="590550"/>
          </a:xfrm>
          <a:custGeom>
            <a:avLst/>
            <a:gdLst/>
            <a:ahLst/>
            <a:cxnLst/>
            <a:rect l="l" t="t" r="r" b="b"/>
            <a:pathLst>
              <a:path w="753110" h="590550">
                <a:moveTo>
                  <a:pt x="531970" y="0"/>
                </a:moveTo>
                <a:lnTo>
                  <a:pt x="484940" y="1836"/>
                </a:lnTo>
                <a:lnTo>
                  <a:pt x="436946" y="8538"/>
                </a:lnTo>
                <a:lnTo>
                  <a:pt x="388493" y="20060"/>
                </a:lnTo>
                <a:lnTo>
                  <a:pt x="340086" y="36358"/>
                </a:lnTo>
                <a:lnTo>
                  <a:pt x="292232" y="57386"/>
                </a:lnTo>
                <a:lnTo>
                  <a:pt x="245434" y="83100"/>
                </a:lnTo>
                <a:lnTo>
                  <a:pt x="199269" y="114105"/>
                </a:lnTo>
                <a:lnTo>
                  <a:pt x="157385" y="148187"/>
                </a:lnTo>
                <a:lnTo>
                  <a:pt x="119978" y="184870"/>
                </a:lnTo>
                <a:lnTo>
                  <a:pt x="87246" y="223679"/>
                </a:lnTo>
                <a:lnTo>
                  <a:pt x="59384" y="264137"/>
                </a:lnTo>
                <a:lnTo>
                  <a:pt x="36589" y="305769"/>
                </a:lnTo>
                <a:lnTo>
                  <a:pt x="19056" y="348099"/>
                </a:lnTo>
                <a:lnTo>
                  <a:pt x="6983" y="390651"/>
                </a:lnTo>
                <a:lnTo>
                  <a:pt x="565" y="432949"/>
                </a:lnTo>
                <a:lnTo>
                  <a:pt x="0" y="474517"/>
                </a:lnTo>
                <a:lnTo>
                  <a:pt x="5482" y="514879"/>
                </a:lnTo>
                <a:lnTo>
                  <a:pt x="17208" y="553560"/>
                </a:lnTo>
                <a:lnTo>
                  <a:pt x="35376" y="590084"/>
                </a:lnTo>
                <a:lnTo>
                  <a:pt x="114497" y="541951"/>
                </a:lnTo>
                <a:lnTo>
                  <a:pt x="98439" y="505722"/>
                </a:lnTo>
                <a:lnTo>
                  <a:pt x="91571" y="465859"/>
                </a:lnTo>
                <a:lnTo>
                  <a:pt x="93748" y="423301"/>
                </a:lnTo>
                <a:lnTo>
                  <a:pt x="104826" y="378987"/>
                </a:lnTo>
                <a:lnTo>
                  <a:pt x="124660" y="333853"/>
                </a:lnTo>
                <a:lnTo>
                  <a:pt x="153105" y="288840"/>
                </a:lnTo>
                <a:lnTo>
                  <a:pt x="184029" y="251315"/>
                </a:lnTo>
                <a:lnTo>
                  <a:pt x="219051" y="217002"/>
                </a:lnTo>
                <a:lnTo>
                  <a:pt x="257473" y="186195"/>
                </a:lnTo>
                <a:lnTo>
                  <a:pt x="298602" y="159184"/>
                </a:lnTo>
                <a:lnTo>
                  <a:pt x="341740" y="136261"/>
                </a:lnTo>
                <a:lnTo>
                  <a:pt x="386193" y="117716"/>
                </a:lnTo>
                <a:lnTo>
                  <a:pt x="431264" y="103843"/>
                </a:lnTo>
                <a:lnTo>
                  <a:pt x="476259" y="94931"/>
                </a:lnTo>
                <a:lnTo>
                  <a:pt x="520482" y="91272"/>
                </a:lnTo>
                <a:lnTo>
                  <a:pt x="563237" y="93158"/>
                </a:lnTo>
                <a:lnTo>
                  <a:pt x="603828" y="100880"/>
                </a:lnTo>
                <a:lnTo>
                  <a:pt x="574872" y="118406"/>
                </a:lnTo>
                <a:lnTo>
                  <a:pt x="752672" y="153966"/>
                </a:lnTo>
                <a:lnTo>
                  <a:pt x="733241" y="22267"/>
                </a:lnTo>
                <a:lnTo>
                  <a:pt x="700348" y="42206"/>
                </a:lnTo>
                <a:lnTo>
                  <a:pt x="662225" y="24132"/>
                </a:lnTo>
                <a:lnTo>
                  <a:pt x="621118" y="11102"/>
                </a:lnTo>
                <a:lnTo>
                  <a:pt x="577531" y="3073"/>
                </a:lnTo>
                <a:lnTo>
                  <a:pt x="531970" y="0"/>
                </a:lnTo>
                <a:close/>
              </a:path>
            </a:pathLst>
          </a:custGeom>
          <a:solidFill>
            <a:srgbClr val="89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48337" y="1623398"/>
            <a:ext cx="753110" cy="590550"/>
          </a:xfrm>
          <a:custGeom>
            <a:avLst/>
            <a:gdLst/>
            <a:ahLst/>
            <a:cxnLst/>
            <a:rect l="l" t="t" r="r" b="b"/>
            <a:pathLst>
              <a:path w="753110" h="590550">
                <a:moveTo>
                  <a:pt x="35376" y="590084"/>
                </a:moveTo>
                <a:lnTo>
                  <a:pt x="17208" y="553560"/>
                </a:lnTo>
                <a:lnTo>
                  <a:pt x="5482" y="514879"/>
                </a:lnTo>
                <a:lnTo>
                  <a:pt x="0" y="474517"/>
                </a:lnTo>
                <a:lnTo>
                  <a:pt x="565" y="432949"/>
                </a:lnTo>
                <a:lnTo>
                  <a:pt x="6983" y="390651"/>
                </a:lnTo>
                <a:lnTo>
                  <a:pt x="19056" y="348099"/>
                </a:lnTo>
                <a:lnTo>
                  <a:pt x="36589" y="305769"/>
                </a:lnTo>
                <a:lnTo>
                  <a:pt x="59384" y="264137"/>
                </a:lnTo>
                <a:lnTo>
                  <a:pt x="87246" y="223679"/>
                </a:lnTo>
                <a:lnTo>
                  <a:pt x="119978" y="184870"/>
                </a:lnTo>
                <a:lnTo>
                  <a:pt x="157385" y="148187"/>
                </a:lnTo>
                <a:lnTo>
                  <a:pt x="199269" y="114105"/>
                </a:lnTo>
                <a:lnTo>
                  <a:pt x="245434" y="83100"/>
                </a:lnTo>
                <a:lnTo>
                  <a:pt x="292232" y="57386"/>
                </a:lnTo>
                <a:lnTo>
                  <a:pt x="340086" y="36358"/>
                </a:lnTo>
                <a:lnTo>
                  <a:pt x="388493" y="20060"/>
                </a:lnTo>
                <a:lnTo>
                  <a:pt x="436946" y="8538"/>
                </a:lnTo>
                <a:lnTo>
                  <a:pt x="484940" y="1836"/>
                </a:lnTo>
                <a:lnTo>
                  <a:pt x="531970" y="0"/>
                </a:lnTo>
                <a:lnTo>
                  <a:pt x="577531" y="3073"/>
                </a:lnTo>
                <a:lnTo>
                  <a:pt x="621118" y="11102"/>
                </a:lnTo>
                <a:lnTo>
                  <a:pt x="662225" y="24132"/>
                </a:lnTo>
                <a:lnTo>
                  <a:pt x="700348" y="42206"/>
                </a:lnTo>
                <a:lnTo>
                  <a:pt x="733241" y="22267"/>
                </a:lnTo>
                <a:lnTo>
                  <a:pt x="752672" y="153966"/>
                </a:lnTo>
                <a:lnTo>
                  <a:pt x="574872" y="118406"/>
                </a:lnTo>
                <a:lnTo>
                  <a:pt x="603828" y="100880"/>
                </a:lnTo>
                <a:lnTo>
                  <a:pt x="563237" y="93158"/>
                </a:lnTo>
                <a:lnTo>
                  <a:pt x="520482" y="91272"/>
                </a:lnTo>
                <a:lnTo>
                  <a:pt x="476259" y="94931"/>
                </a:lnTo>
                <a:lnTo>
                  <a:pt x="431264" y="103843"/>
                </a:lnTo>
                <a:lnTo>
                  <a:pt x="386193" y="117716"/>
                </a:lnTo>
                <a:lnTo>
                  <a:pt x="341740" y="136261"/>
                </a:lnTo>
                <a:lnTo>
                  <a:pt x="298602" y="159184"/>
                </a:lnTo>
                <a:lnTo>
                  <a:pt x="257473" y="186195"/>
                </a:lnTo>
                <a:lnTo>
                  <a:pt x="219051" y="217002"/>
                </a:lnTo>
                <a:lnTo>
                  <a:pt x="184029" y="251315"/>
                </a:lnTo>
                <a:lnTo>
                  <a:pt x="153105" y="288840"/>
                </a:lnTo>
                <a:lnTo>
                  <a:pt x="124660" y="333853"/>
                </a:lnTo>
                <a:lnTo>
                  <a:pt x="104826" y="378987"/>
                </a:lnTo>
                <a:lnTo>
                  <a:pt x="93748" y="423301"/>
                </a:lnTo>
                <a:lnTo>
                  <a:pt x="91571" y="465859"/>
                </a:lnTo>
                <a:lnTo>
                  <a:pt x="98439" y="505722"/>
                </a:lnTo>
                <a:lnTo>
                  <a:pt x="114497" y="541951"/>
                </a:lnTo>
                <a:lnTo>
                  <a:pt x="35376" y="590084"/>
                </a:lnTo>
                <a:close/>
              </a:path>
            </a:pathLst>
          </a:custGeom>
          <a:ln w="25400">
            <a:solidFill>
              <a:srgbClr val="0D0D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65134" y="3897629"/>
            <a:ext cx="556260" cy="773430"/>
          </a:xfrm>
          <a:custGeom>
            <a:avLst/>
            <a:gdLst/>
            <a:ahLst/>
            <a:cxnLst/>
            <a:rect l="l" t="t" r="r" b="b"/>
            <a:pathLst>
              <a:path w="556260" h="773429">
                <a:moveTo>
                  <a:pt x="170116" y="0"/>
                </a:moveTo>
                <a:lnTo>
                  <a:pt x="37274" y="10541"/>
                </a:lnTo>
                <a:lnTo>
                  <a:pt x="54927" y="44704"/>
                </a:lnTo>
                <a:lnTo>
                  <a:pt x="34298" y="81477"/>
                </a:lnTo>
                <a:lnTo>
                  <a:pt x="18502" y="121581"/>
                </a:lnTo>
                <a:lnTo>
                  <a:pt x="7529" y="164508"/>
                </a:lnTo>
                <a:lnTo>
                  <a:pt x="1366" y="209749"/>
                </a:lnTo>
                <a:lnTo>
                  <a:pt x="0" y="256794"/>
                </a:lnTo>
                <a:lnTo>
                  <a:pt x="3419" y="305134"/>
                </a:lnTo>
                <a:lnTo>
                  <a:pt x="11611" y="354260"/>
                </a:lnTo>
                <a:lnTo>
                  <a:pt x="24565" y="403664"/>
                </a:lnTo>
                <a:lnTo>
                  <a:pt x="42267" y="452837"/>
                </a:lnTo>
                <a:lnTo>
                  <a:pt x="64706" y="501269"/>
                </a:lnTo>
                <a:lnTo>
                  <a:pt x="92503" y="549432"/>
                </a:lnTo>
                <a:lnTo>
                  <a:pt x="123655" y="593540"/>
                </a:lnTo>
                <a:lnTo>
                  <a:pt x="157702" y="633361"/>
                </a:lnTo>
                <a:lnTo>
                  <a:pt x="194183" y="668667"/>
                </a:lnTo>
                <a:lnTo>
                  <a:pt x="232639" y="699230"/>
                </a:lnTo>
                <a:lnTo>
                  <a:pt x="272610" y="724820"/>
                </a:lnTo>
                <a:lnTo>
                  <a:pt x="313637" y="745209"/>
                </a:lnTo>
                <a:lnTo>
                  <a:pt x="355258" y="760167"/>
                </a:lnTo>
                <a:lnTo>
                  <a:pt x="397015" y="769466"/>
                </a:lnTo>
                <a:lnTo>
                  <a:pt x="438447" y="772876"/>
                </a:lnTo>
                <a:lnTo>
                  <a:pt x="479094" y="770170"/>
                </a:lnTo>
                <a:lnTo>
                  <a:pt x="518497" y="761117"/>
                </a:lnTo>
                <a:lnTo>
                  <a:pt x="556196" y="745490"/>
                </a:lnTo>
                <a:lnTo>
                  <a:pt x="513651" y="663194"/>
                </a:lnTo>
                <a:lnTo>
                  <a:pt x="476404" y="676764"/>
                </a:lnTo>
                <a:lnTo>
                  <a:pt x="436148" y="680912"/>
                </a:lnTo>
                <a:lnTo>
                  <a:pt x="393811" y="675846"/>
                </a:lnTo>
                <a:lnTo>
                  <a:pt x="350320" y="661773"/>
                </a:lnTo>
                <a:lnTo>
                  <a:pt x="306603" y="638902"/>
                </a:lnTo>
                <a:lnTo>
                  <a:pt x="263588" y="607441"/>
                </a:lnTo>
                <a:lnTo>
                  <a:pt x="228261" y="574025"/>
                </a:lnTo>
                <a:lnTo>
                  <a:pt x="196426" y="536740"/>
                </a:lnTo>
                <a:lnTo>
                  <a:pt x="168323" y="496299"/>
                </a:lnTo>
                <a:lnTo>
                  <a:pt x="144195" y="453417"/>
                </a:lnTo>
                <a:lnTo>
                  <a:pt x="124282" y="408808"/>
                </a:lnTo>
                <a:lnTo>
                  <a:pt x="108827" y="363187"/>
                </a:lnTo>
                <a:lnTo>
                  <a:pt x="98071" y="317268"/>
                </a:lnTo>
                <a:lnTo>
                  <a:pt x="92256" y="271767"/>
                </a:lnTo>
                <a:lnTo>
                  <a:pt x="91623" y="227396"/>
                </a:lnTo>
                <a:lnTo>
                  <a:pt x="96414" y="184871"/>
                </a:lnTo>
                <a:lnTo>
                  <a:pt x="106870" y="144907"/>
                </a:lnTo>
                <a:lnTo>
                  <a:pt x="122491" y="175006"/>
                </a:lnTo>
                <a:lnTo>
                  <a:pt x="170116" y="0"/>
                </a:lnTo>
                <a:close/>
              </a:path>
            </a:pathLst>
          </a:custGeom>
          <a:solidFill>
            <a:srgbClr val="89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65134" y="3897629"/>
            <a:ext cx="556260" cy="773430"/>
          </a:xfrm>
          <a:custGeom>
            <a:avLst/>
            <a:gdLst/>
            <a:ahLst/>
            <a:cxnLst/>
            <a:rect l="l" t="t" r="r" b="b"/>
            <a:pathLst>
              <a:path w="556260" h="773429">
                <a:moveTo>
                  <a:pt x="556196" y="745490"/>
                </a:moveTo>
                <a:lnTo>
                  <a:pt x="518497" y="761117"/>
                </a:lnTo>
                <a:lnTo>
                  <a:pt x="479094" y="770170"/>
                </a:lnTo>
                <a:lnTo>
                  <a:pt x="438447" y="772876"/>
                </a:lnTo>
                <a:lnTo>
                  <a:pt x="397015" y="769466"/>
                </a:lnTo>
                <a:lnTo>
                  <a:pt x="355258" y="760167"/>
                </a:lnTo>
                <a:lnTo>
                  <a:pt x="313637" y="745209"/>
                </a:lnTo>
                <a:lnTo>
                  <a:pt x="272610" y="724820"/>
                </a:lnTo>
                <a:lnTo>
                  <a:pt x="232639" y="699230"/>
                </a:lnTo>
                <a:lnTo>
                  <a:pt x="194183" y="668667"/>
                </a:lnTo>
                <a:lnTo>
                  <a:pt x="157702" y="633361"/>
                </a:lnTo>
                <a:lnTo>
                  <a:pt x="123655" y="593540"/>
                </a:lnTo>
                <a:lnTo>
                  <a:pt x="92503" y="549432"/>
                </a:lnTo>
                <a:lnTo>
                  <a:pt x="64706" y="501269"/>
                </a:lnTo>
                <a:lnTo>
                  <a:pt x="42267" y="452837"/>
                </a:lnTo>
                <a:lnTo>
                  <a:pt x="24565" y="403664"/>
                </a:lnTo>
                <a:lnTo>
                  <a:pt x="11611" y="354260"/>
                </a:lnTo>
                <a:lnTo>
                  <a:pt x="3419" y="305134"/>
                </a:lnTo>
                <a:lnTo>
                  <a:pt x="0" y="256794"/>
                </a:lnTo>
                <a:lnTo>
                  <a:pt x="1366" y="209749"/>
                </a:lnTo>
                <a:lnTo>
                  <a:pt x="7529" y="164508"/>
                </a:lnTo>
                <a:lnTo>
                  <a:pt x="18502" y="121581"/>
                </a:lnTo>
                <a:lnTo>
                  <a:pt x="34298" y="81477"/>
                </a:lnTo>
                <a:lnTo>
                  <a:pt x="54927" y="44704"/>
                </a:lnTo>
                <a:lnTo>
                  <a:pt x="37274" y="10541"/>
                </a:lnTo>
                <a:lnTo>
                  <a:pt x="170116" y="0"/>
                </a:lnTo>
                <a:lnTo>
                  <a:pt x="122491" y="175006"/>
                </a:lnTo>
                <a:lnTo>
                  <a:pt x="106870" y="144907"/>
                </a:lnTo>
                <a:lnTo>
                  <a:pt x="96414" y="184871"/>
                </a:lnTo>
                <a:lnTo>
                  <a:pt x="91623" y="227396"/>
                </a:lnTo>
                <a:lnTo>
                  <a:pt x="92256" y="271767"/>
                </a:lnTo>
                <a:lnTo>
                  <a:pt x="98071" y="317268"/>
                </a:lnTo>
                <a:lnTo>
                  <a:pt x="108827" y="363187"/>
                </a:lnTo>
                <a:lnTo>
                  <a:pt x="124282" y="408808"/>
                </a:lnTo>
                <a:lnTo>
                  <a:pt x="144195" y="453417"/>
                </a:lnTo>
                <a:lnTo>
                  <a:pt x="168323" y="496299"/>
                </a:lnTo>
                <a:lnTo>
                  <a:pt x="196426" y="536740"/>
                </a:lnTo>
                <a:lnTo>
                  <a:pt x="228261" y="574025"/>
                </a:lnTo>
                <a:lnTo>
                  <a:pt x="263588" y="607441"/>
                </a:lnTo>
                <a:lnTo>
                  <a:pt x="306603" y="638902"/>
                </a:lnTo>
                <a:lnTo>
                  <a:pt x="350320" y="661773"/>
                </a:lnTo>
                <a:lnTo>
                  <a:pt x="393811" y="675846"/>
                </a:lnTo>
                <a:lnTo>
                  <a:pt x="436148" y="680912"/>
                </a:lnTo>
                <a:lnTo>
                  <a:pt x="476404" y="676764"/>
                </a:lnTo>
                <a:lnTo>
                  <a:pt x="513651" y="663194"/>
                </a:lnTo>
                <a:lnTo>
                  <a:pt x="556196" y="745490"/>
                </a:lnTo>
                <a:close/>
              </a:path>
            </a:pathLst>
          </a:custGeom>
          <a:ln w="25400">
            <a:solidFill>
              <a:srgbClr val="0D0D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44619" y="5733008"/>
            <a:ext cx="879475" cy="360045"/>
          </a:xfrm>
          <a:custGeom>
            <a:avLst/>
            <a:gdLst/>
            <a:ahLst/>
            <a:cxnLst/>
            <a:rect l="l" t="t" r="r" b="b"/>
            <a:pathLst>
              <a:path w="879475" h="360045">
                <a:moveTo>
                  <a:pt x="878966" y="0"/>
                </a:moveTo>
                <a:lnTo>
                  <a:pt x="786638" y="7226"/>
                </a:lnTo>
                <a:lnTo>
                  <a:pt x="784635" y="46815"/>
                </a:lnTo>
                <a:lnTo>
                  <a:pt x="772776" y="85502"/>
                </a:lnTo>
                <a:lnTo>
                  <a:pt x="751617" y="122513"/>
                </a:lnTo>
                <a:lnTo>
                  <a:pt x="721717" y="157075"/>
                </a:lnTo>
                <a:lnTo>
                  <a:pt x="683632" y="188415"/>
                </a:lnTo>
                <a:lnTo>
                  <a:pt x="637920" y="215760"/>
                </a:lnTo>
                <a:lnTo>
                  <a:pt x="593406" y="235305"/>
                </a:lnTo>
                <a:lnTo>
                  <a:pt x="546679" y="250127"/>
                </a:lnTo>
                <a:lnTo>
                  <a:pt x="498493" y="260282"/>
                </a:lnTo>
                <a:lnTo>
                  <a:pt x="449600" y="265824"/>
                </a:lnTo>
                <a:lnTo>
                  <a:pt x="400755" y="266810"/>
                </a:lnTo>
                <a:lnTo>
                  <a:pt x="352712" y="263293"/>
                </a:lnTo>
                <a:lnTo>
                  <a:pt x="306222" y="255329"/>
                </a:lnTo>
                <a:lnTo>
                  <a:pt x="262040" y="242974"/>
                </a:lnTo>
                <a:lnTo>
                  <a:pt x="220920" y="226283"/>
                </a:lnTo>
                <a:lnTo>
                  <a:pt x="183614" y="205310"/>
                </a:lnTo>
                <a:lnTo>
                  <a:pt x="150875" y="180111"/>
                </a:lnTo>
                <a:lnTo>
                  <a:pt x="184657" y="177469"/>
                </a:lnTo>
                <a:lnTo>
                  <a:pt x="42036" y="65481"/>
                </a:lnTo>
                <a:lnTo>
                  <a:pt x="0" y="191922"/>
                </a:lnTo>
                <a:lnTo>
                  <a:pt x="38353" y="188925"/>
                </a:lnTo>
                <a:lnTo>
                  <a:pt x="64187" y="222242"/>
                </a:lnTo>
                <a:lnTo>
                  <a:pt x="94966" y="252408"/>
                </a:lnTo>
                <a:lnTo>
                  <a:pt x="130220" y="279233"/>
                </a:lnTo>
                <a:lnTo>
                  <a:pt x="169476" y="302530"/>
                </a:lnTo>
                <a:lnTo>
                  <a:pt x="212264" y="322111"/>
                </a:lnTo>
                <a:lnTo>
                  <a:pt x="258111" y="337788"/>
                </a:lnTo>
                <a:lnTo>
                  <a:pt x="306546" y="349373"/>
                </a:lnTo>
                <a:lnTo>
                  <a:pt x="357097" y="356678"/>
                </a:lnTo>
                <a:lnTo>
                  <a:pt x="409292" y="359514"/>
                </a:lnTo>
                <a:lnTo>
                  <a:pt x="462660" y="357695"/>
                </a:lnTo>
                <a:lnTo>
                  <a:pt x="517847" y="350845"/>
                </a:lnTo>
                <a:lnTo>
                  <a:pt x="570605" y="339321"/>
                </a:lnTo>
                <a:lnTo>
                  <a:pt x="620544" y="323459"/>
                </a:lnTo>
                <a:lnTo>
                  <a:pt x="667274" y="303595"/>
                </a:lnTo>
                <a:lnTo>
                  <a:pt x="710403" y="280063"/>
                </a:lnTo>
                <a:lnTo>
                  <a:pt x="749542" y="253198"/>
                </a:lnTo>
                <a:lnTo>
                  <a:pt x="784299" y="223337"/>
                </a:lnTo>
                <a:lnTo>
                  <a:pt x="814284" y="190813"/>
                </a:lnTo>
                <a:lnTo>
                  <a:pt x="839108" y="155963"/>
                </a:lnTo>
                <a:lnTo>
                  <a:pt x="858378" y="119121"/>
                </a:lnTo>
                <a:lnTo>
                  <a:pt x="871705" y="80623"/>
                </a:lnTo>
                <a:lnTo>
                  <a:pt x="878698" y="40804"/>
                </a:lnTo>
                <a:lnTo>
                  <a:pt x="878966" y="0"/>
                </a:lnTo>
                <a:close/>
              </a:path>
            </a:pathLst>
          </a:custGeom>
          <a:solidFill>
            <a:srgbClr val="89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444619" y="5733008"/>
            <a:ext cx="879475" cy="360045"/>
          </a:xfrm>
          <a:custGeom>
            <a:avLst/>
            <a:gdLst/>
            <a:ahLst/>
            <a:cxnLst/>
            <a:rect l="l" t="t" r="r" b="b"/>
            <a:pathLst>
              <a:path w="879475" h="360045">
                <a:moveTo>
                  <a:pt x="878966" y="0"/>
                </a:moveTo>
                <a:lnTo>
                  <a:pt x="878698" y="40804"/>
                </a:lnTo>
                <a:lnTo>
                  <a:pt x="871705" y="80623"/>
                </a:lnTo>
                <a:lnTo>
                  <a:pt x="858378" y="119121"/>
                </a:lnTo>
                <a:lnTo>
                  <a:pt x="839108" y="155963"/>
                </a:lnTo>
                <a:lnTo>
                  <a:pt x="814284" y="190813"/>
                </a:lnTo>
                <a:lnTo>
                  <a:pt x="784299" y="223337"/>
                </a:lnTo>
                <a:lnTo>
                  <a:pt x="749542" y="253198"/>
                </a:lnTo>
                <a:lnTo>
                  <a:pt x="710403" y="280063"/>
                </a:lnTo>
                <a:lnTo>
                  <a:pt x="667274" y="303595"/>
                </a:lnTo>
                <a:lnTo>
                  <a:pt x="620544" y="323459"/>
                </a:lnTo>
                <a:lnTo>
                  <a:pt x="570605" y="339321"/>
                </a:lnTo>
                <a:lnTo>
                  <a:pt x="517847" y="350845"/>
                </a:lnTo>
                <a:lnTo>
                  <a:pt x="462660" y="357695"/>
                </a:lnTo>
                <a:lnTo>
                  <a:pt x="409292" y="359514"/>
                </a:lnTo>
                <a:lnTo>
                  <a:pt x="357097" y="356678"/>
                </a:lnTo>
                <a:lnTo>
                  <a:pt x="306546" y="349373"/>
                </a:lnTo>
                <a:lnTo>
                  <a:pt x="258111" y="337788"/>
                </a:lnTo>
                <a:lnTo>
                  <a:pt x="212264" y="322111"/>
                </a:lnTo>
                <a:lnTo>
                  <a:pt x="169476" y="302530"/>
                </a:lnTo>
                <a:lnTo>
                  <a:pt x="130220" y="279233"/>
                </a:lnTo>
                <a:lnTo>
                  <a:pt x="94966" y="252408"/>
                </a:lnTo>
                <a:lnTo>
                  <a:pt x="64187" y="222242"/>
                </a:lnTo>
                <a:lnTo>
                  <a:pt x="38353" y="188925"/>
                </a:lnTo>
                <a:lnTo>
                  <a:pt x="0" y="191922"/>
                </a:lnTo>
                <a:lnTo>
                  <a:pt x="42036" y="65481"/>
                </a:lnTo>
                <a:lnTo>
                  <a:pt x="184657" y="177469"/>
                </a:lnTo>
                <a:lnTo>
                  <a:pt x="150875" y="180111"/>
                </a:lnTo>
                <a:lnTo>
                  <a:pt x="183614" y="205310"/>
                </a:lnTo>
                <a:lnTo>
                  <a:pt x="220920" y="226283"/>
                </a:lnTo>
                <a:lnTo>
                  <a:pt x="262040" y="242974"/>
                </a:lnTo>
                <a:lnTo>
                  <a:pt x="306222" y="255329"/>
                </a:lnTo>
                <a:lnTo>
                  <a:pt x="352712" y="263293"/>
                </a:lnTo>
                <a:lnTo>
                  <a:pt x="400755" y="266810"/>
                </a:lnTo>
                <a:lnTo>
                  <a:pt x="449600" y="265824"/>
                </a:lnTo>
                <a:lnTo>
                  <a:pt x="498493" y="260282"/>
                </a:lnTo>
                <a:lnTo>
                  <a:pt x="546679" y="250127"/>
                </a:lnTo>
                <a:lnTo>
                  <a:pt x="593406" y="235305"/>
                </a:lnTo>
                <a:lnTo>
                  <a:pt x="637920" y="215760"/>
                </a:lnTo>
                <a:lnTo>
                  <a:pt x="683632" y="188415"/>
                </a:lnTo>
                <a:lnTo>
                  <a:pt x="721717" y="157075"/>
                </a:lnTo>
                <a:lnTo>
                  <a:pt x="751617" y="122513"/>
                </a:lnTo>
                <a:lnTo>
                  <a:pt x="772776" y="85502"/>
                </a:lnTo>
                <a:lnTo>
                  <a:pt x="784635" y="46815"/>
                </a:lnTo>
                <a:lnTo>
                  <a:pt x="786638" y="7226"/>
                </a:lnTo>
                <a:lnTo>
                  <a:pt x="878966" y="0"/>
                </a:lnTo>
                <a:close/>
              </a:path>
            </a:pathLst>
          </a:custGeom>
          <a:ln w="25400">
            <a:solidFill>
              <a:srgbClr val="0D0D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882383" y="3872865"/>
            <a:ext cx="559435" cy="830580"/>
          </a:xfrm>
          <a:custGeom>
            <a:avLst/>
            <a:gdLst/>
            <a:ahLst/>
            <a:cxnLst/>
            <a:rect l="l" t="t" r="r" b="b"/>
            <a:pathLst>
              <a:path w="559434" h="830579">
                <a:moveTo>
                  <a:pt x="425831" y="0"/>
                </a:moveTo>
                <a:lnTo>
                  <a:pt x="378841" y="79756"/>
                </a:lnTo>
                <a:lnTo>
                  <a:pt x="410167" y="104086"/>
                </a:lnTo>
                <a:lnTo>
                  <a:pt x="435101" y="135969"/>
                </a:lnTo>
                <a:lnTo>
                  <a:pt x="453326" y="174513"/>
                </a:lnTo>
                <a:lnTo>
                  <a:pt x="464523" y="218825"/>
                </a:lnTo>
                <a:lnTo>
                  <a:pt x="468375" y="268012"/>
                </a:lnTo>
                <a:lnTo>
                  <a:pt x="464566" y="321183"/>
                </a:lnTo>
                <a:lnTo>
                  <a:pt x="455085" y="368867"/>
                </a:lnTo>
                <a:lnTo>
                  <a:pt x="440469" y="415658"/>
                </a:lnTo>
                <a:lnTo>
                  <a:pt x="421194" y="460969"/>
                </a:lnTo>
                <a:lnTo>
                  <a:pt x="397735" y="504214"/>
                </a:lnTo>
                <a:lnTo>
                  <a:pt x="370568" y="544807"/>
                </a:lnTo>
                <a:lnTo>
                  <a:pt x="340168" y="582164"/>
                </a:lnTo>
                <a:lnTo>
                  <a:pt x="307012" y="615699"/>
                </a:lnTo>
                <a:lnTo>
                  <a:pt x="271575" y="644825"/>
                </a:lnTo>
                <a:lnTo>
                  <a:pt x="234333" y="668957"/>
                </a:lnTo>
                <a:lnTo>
                  <a:pt x="195762" y="687509"/>
                </a:lnTo>
                <a:lnTo>
                  <a:pt x="156337" y="699897"/>
                </a:lnTo>
                <a:lnTo>
                  <a:pt x="173482" y="670687"/>
                </a:lnTo>
                <a:lnTo>
                  <a:pt x="0" y="723392"/>
                </a:lnTo>
                <a:lnTo>
                  <a:pt x="79629" y="830326"/>
                </a:lnTo>
                <a:lnTo>
                  <a:pt x="99060" y="797179"/>
                </a:lnTo>
                <a:lnTo>
                  <a:pt x="141196" y="795072"/>
                </a:lnTo>
                <a:lnTo>
                  <a:pt x="183579" y="787111"/>
                </a:lnTo>
                <a:lnTo>
                  <a:pt x="225783" y="773573"/>
                </a:lnTo>
                <a:lnTo>
                  <a:pt x="267384" y="754738"/>
                </a:lnTo>
                <a:lnTo>
                  <a:pt x="307959" y="730885"/>
                </a:lnTo>
                <a:lnTo>
                  <a:pt x="347081" y="702291"/>
                </a:lnTo>
                <a:lnTo>
                  <a:pt x="384328" y="669237"/>
                </a:lnTo>
                <a:lnTo>
                  <a:pt x="419274" y="632001"/>
                </a:lnTo>
                <a:lnTo>
                  <a:pt x="451496" y="590862"/>
                </a:lnTo>
                <a:lnTo>
                  <a:pt x="480568" y="546100"/>
                </a:lnTo>
                <a:lnTo>
                  <a:pt x="506572" y="496937"/>
                </a:lnTo>
                <a:lnTo>
                  <a:pt x="527352" y="447090"/>
                </a:lnTo>
                <a:lnTo>
                  <a:pt x="542960" y="397072"/>
                </a:lnTo>
                <a:lnTo>
                  <a:pt x="553446" y="347395"/>
                </a:lnTo>
                <a:lnTo>
                  <a:pt x="558863" y="298568"/>
                </a:lnTo>
                <a:lnTo>
                  <a:pt x="559260" y="251105"/>
                </a:lnTo>
                <a:lnTo>
                  <a:pt x="554690" y="205516"/>
                </a:lnTo>
                <a:lnTo>
                  <a:pt x="545204" y="162313"/>
                </a:lnTo>
                <a:lnTo>
                  <a:pt x="530854" y="122009"/>
                </a:lnTo>
                <a:lnTo>
                  <a:pt x="511690" y="85113"/>
                </a:lnTo>
                <a:lnTo>
                  <a:pt x="487764" y="52139"/>
                </a:lnTo>
                <a:lnTo>
                  <a:pt x="459127" y="23597"/>
                </a:lnTo>
                <a:lnTo>
                  <a:pt x="425831" y="0"/>
                </a:lnTo>
                <a:close/>
              </a:path>
            </a:pathLst>
          </a:custGeom>
          <a:solidFill>
            <a:srgbClr val="89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82383" y="3872865"/>
            <a:ext cx="559435" cy="830580"/>
          </a:xfrm>
          <a:custGeom>
            <a:avLst/>
            <a:gdLst/>
            <a:ahLst/>
            <a:cxnLst/>
            <a:rect l="l" t="t" r="r" b="b"/>
            <a:pathLst>
              <a:path w="559434" h="830579">
                <a:moveTo>
                  <a:pt x="425831" y="0"/>
                </a:moveTo>
                <a:lnTo>
                  <a:pt x="459127" y="23597"/>
                </a:lnTo>
                <a:lnTo>
                  <a:pt x="487764" y="52139"/>
                </a:lnTo>
                <a:lnTo>
                  <a:pt x="511690" y="85113"/>
                </a:lnTo>
                <a:lnTo>
                  <a:pt x="530854" y="122009"/>
                </a:lnTo>
                <a:lnTo>
                  <a:pt x="545204" y="162313"/>
                </a:lnTo>
                <a:lnTo>
                  <a:pt x="554690" y="205516"/>
                </a:lnTo>
                <a:lnTo>
                  <a:pt x="559260" y="251105"/>
                </a:lnTo>
                <a:lnTo>
                  <a:pt x="558863" y="298568"/>
                </a:lnTo>
                <a:lnTo>
                  <a:pt x="553446" y="347395"/>
                </a:lnTo>
                <a:lnTo>
                  <a:pt x="542960" y="397072"/>
                </a:lnTo>
                <a:lnTo>
                  <a:pt x="527352" y="447090"/>
                </a:lnTo>
                <a:lnTo>
                  <a:pt x="506572" y="496937"/>
                </a:lnTo>
                <a:lnTo>
                  <a:pt x="480568" y="546100"/>
                </a:lnTo>
                <a:lnTo>
                  <a:pt x="451496" y="590862"/>
                </a:lnTo>
                <a:lnTo>
                  <a:pt x="419274" y="632001"/>
                </a:lnTo>
                <a:lnTo>
                  <a:pt x="384328" y="669237"/>
                </a:lnTo>
                <a:lnTo>
                  <a:pt x="347081" y="702291"/>
                </a:lnTo>
                <a:lnTo>
                  <a:pt x="307959" y="730885"/>
                </a:lnTo>
                <a:lnTo>
                  <a:pt x="267384" y="754738"/>
                </a:lnTo>
                <a:lnTo>
                  <a:pt x="225783" y="773573"/>
                </a:lnTo>
                <a:lnTo>
                  <a:pt x="183579" y="787111"/>
                </a:lnTo>
                <a:lnTo>
                  <a:pt x="141196" y="795072"/>
                </a:lnTo>
                <a:lnTo>
                  <a:pt x="99060" y="797179"/>
                </a:lnTo>
                <a:lnTo>
                  <a:pt x="79629" y="830326"/>
                </a:lnTo>
                <a:lnTo>
                  <a:pt x="0" y="723392"/>
                </a:lnTo>
                <a:lnTo>
                  <a:pt x="173482" y="670687"/>
                </a:lnTo>
                <a:lnTo>
                  <a:pt x="156337" y="699897"/>
                </a:lnTo>
                <a:lnTo>
                  <a:pt x="195762" y="687509"/>
                </a:lnTo>
                <a:lnTo>
                  <a:pt x="234333" y="668957"/>
                </a:lnTo>
                <a:lnTo>
                  <a:pt x="271575" y="644825"/>
                </a:lnTo>
                <a:lnTo>
                  <a:pt x="307012" y="615699"/>
                </a:lnTo>
                <a:lnTo>
                  <a:pt x="340168" y="582164"/>
                </a:lnTo>
                <a:lnTo>
                  <a:pt x="370568" y="544807"/>
                </a:lnTo>
                <a:lnTo>
                  <a:pt x="397735" y="504214"/>
                </a:lnTo>
                <a:lnTo>
                  <a:pt x="421194" y="460969"/>
                </a:lnTo>
                <a:lnTo>
                  <a:pt x="440469" y="415658"/>
                </a:lnTo>
                <a:lnTo>
                  <a:pt x="455085" y="368867"/>
                </a:lnTo>
                <a:lnTo>
                  <a:pt x="464566" y="321183"/>
                </a:lnTo>
                <a:lnTo>
                  <a:pt x="468375" y="268012"/>
                </a:lnTo>
                <a:lnTo>
                  <a:pt x="464523" y="218825"/>
                </a:lnTo>
                <a:lnTo>
                  <a:pt x="453326" y="174513"/>
                </a:lnTo>
                <a:lnTo>
                  <a:pt x="435101" y="135969"/>
                </a:lnTo>
                <a:lnTo>
                  <a:pt x="410167" y="104086"/>
                </a:lnTo>
                <a:lnTo>
                  <a:pt x="378841" y="79756"/>
                </a:lnTo>
                <a:lnTo>
                  <a:pt x="425831" y="0"/>
                </a:lnTo>
                <a:close/>
              </a:path>
            </a:pathLst>
          </a:custGeom>
          <a:ln w="25399">
            <a:solidFill>
              <a:srgbClr val="0D0D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30645" y="1757168"/>
            <a:ext cx="863600" cy="509270"/>
          </a:xfrm>
          <a:custGeom>
            <a:avLst/>
            <a:gdLst/>
            <a:ahLst/>
            <a:cxnLst/>
            <a:rect l="l" t="t" r="r" b="b"/>
            <a:pathLst>
              <a:path w="863600" h="509269">
                <a:moveTo>
                  <a:pt x="331278" y="31"/>
                </a:moveTo>
                <a:lnTo>
                  <a:pt x="282158" y="0"/>
                </a:lnTo>
                <a:lnTo>
                  <a:pt x="234939" y="4805"/>
                </a:lnTo>
                <a:lnTo>
                  <a:pt x="190127" y="14340"/>
                </a:lnTo>
                <a:lnTo>
                  <a:pt x="148224" y="28498"/>
                </a:lnTo>
                <a:lnTo>
                  <a:pt x="109736" y="47169"/>
                </a:lnTo>
                <a:lnTo>
                  <a:pt x="75165" y="70247"/>
                </a:lnTo>
                <a:lnTo>
                  <a:pt x="45016" y="97625"/>
                </a:lnTo>
                <a:lnTo>
                  <a:pt x="19793" y="129195"/>
                </a:lnTo>
                <a:lnTo>
                  <a:pt x="0" y="164849"/>
                </a:lnTo>
                <a:lnTo>
                  <a:pt x="84454" y="202822"/>
                </a:lnTo>
                <a:lnTo>
                  <a:pt x="105171" y="169056"/>
                </a:lnTo>
                <a:lnTo>
                  <a:pt x="134111" y="140804"/>
                </a:lnTo>
                <a:lnTo>
                  <a:pt x="170418" y="118478"/>
                </a:lnTo>
                <a:lnTo>
                  <a:pt x="213232" y="102492"/>
                </a:lnTo>
                <a:lnTo>
                  <a:pt x="261699" y="93258"/>
                </a:lnTo>
                <a:lnTo>
                  <a:pt x="314959" y="91189"/>
                </a:lnTo>
                <a:lnTo>
                  <a:pt x="363395" y="95384"/>
                </a:lnTo>
                <a:lnTo>
                  <a:pt x="411505" y="104787"/>
                </a:lnTo>
                <a:lnTo>
                  <a:pt x="458655" y="118987"/>
                </a:lnTo>
                <a:lnTo>
                  <a:pt x="504210" y="137575"/>
                </a:lnTo>
                <a:lnTo>
                  <a:pt x="547536" y="160140"/>
                </a:lnTo>
                <a:lnTo>
                  <a:pt x="588000" y="186274"/>
                </a:lnTo>
                <a:lnTo>
                  <a:pt x="624966" y="215565"/>
                </a:lnTo>
                <a:lnTo>
                  <a:pt x="657800" y="247604"/>
                </a:lnTo>
                <a:lnTo>
                  <a:pt x="685869" y="281982"/>
                </a:lnTo>
                <a:lnTo>
                  <a:pt x="708536" y="318287"/>
                </a:lnTo>
                <a:lnTo>
                  <a:pt x="725170" y="356111"/>
                </a:lnTo>
                <a:lnTo>
                  <a:pt x="694308" y="342141"/>
                </a:lnTo>
                <a:lnTo>
                  <a:pt x="765682" y="508892"/>
                </a:lnTo>
                <a:lnTo>
                  <a:pt x="863219" y="418087"/>
                </a:lnTo>
                <a:lnTo>
                  <a:pt x="828166" y="402339"/>
                </a:lnTo>
                <a:lnTo>
                  <a:pt x="821473" y="360689"/>
                </a:lnTo>
                <a:lnTo>
                  <a:pt x="808924" y="319437"/>
                </a:lnTo>
                <a:lnTo>
                  <a:pt x="790845" y="278974"/>
                </a:lnTo>
                <a:lnTo>
                  <a:pt x="767560" y="239692"/>
                </a:lnTo>
                <a:lnTo>
                  <a:pt x="739394" y="201981"/>
                </a:lnTo>
                <a:lnTo>
                  <a:pt x="706670" y="166232"/>
                </a:lnTo>
                <a:lnTo>
                  <a:pt x="669715" y="132836"/>
                </a:lnTo>
                <a:lnTo>
                  <a:pt x="628852" y="102184"/>
                </a:lnTo>
                <a:lnTo>
                  <a:pt x="584406" y="74667"/>
                </a:lnTo>
                <a:lnTo>
                  <a:pt x="536701" y="50676"/>
                </a:lnTo>
                <a:lnTo>
                  <a:pt x="485012" y="30222"/>
                </a:lnTo>
                <a:lnTo>
                  <a:pt x="433209" y="15034"/>
                </a:lnTo>
                <a:lnTo>
                  <a:pt x="381797" y="5007"/>
                </a:lnTo>
                <a:lnTo>
                  <a:pt x="331278" y="31"/>
                </a:lnTo>
                <a:close/>
              </a:path>
            </a:pathLst>
          </a:custGeom>
          <a:solidFill>
            <a:srgbClr val="89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430645" y="1757168"/>
            <a:ext cx="863600" cy="509270"/>
          </a:xfrm>
          <a:custGeom>
            <a:avLst/>
            <a:gdLst/>
            <a:ahLst/>
            <a:cxnLst/>
            <a:rect l="l" t="t" r="r" b="b"/>
            <a:pathLst>
              <a:path w="863600" h="509269">
                <a:moveTo>
                  <a:pt x="0" y="164849"/>
                </a:moveTo>
                <a:lnTo>
                  <a:pt x="19793" y="129195"/>
                </a:lnTo>
                <a:lnTo>
                  <a:pt x="45016" y="97625"/>
                </a:lnTo>
                <a:lnTo>
                  <a:pt x="75165" y="70247"/>
                </a:lnTo>
                <a:lnTo>
                  <a:pt x="109736" y="47169"/>
                </a:lnTo>
                <a:lnTo>
                  <a:pt x="148224" y="28498"/>
                </a:lnTo>
                <a:lnTo>
                  <a:pt x="190127" y="14340"/>
                </a:lnTo>
                <a:lnTo>
                  <a:pt x="234939" y="4805"/>
                </a:lnTo>
                <a:lnTo>
                  <a:pt x="282158" y="0"/>
                </a:lnTo>
                <a:lnTo>
                  <a:pt x="331278" y="31"/>
                </a:lnTo>
                <a:lnTo>
                  <a:pt x="381797" y="5007"/>
                </a:lnTo>
                <a:lnTo>
                  <a:pt x="433209" y="15034"/>
                </a:lnTo>
                <a:lnTo>
                  <a:pt x="485012" y="30222"/>
                </a:lnTo>
                <a:lnTo>
                  <a:pt x="536701" y="50676"/>
                </a:lnTo>
                <a:lnTo>
                  <a:pt x="584406" y="74667"/>
                </a:lnTo>
                <a:lnTo>
                  <a:pt x="628852" y="102184"/>
                </a:lnTo>
                <a:lnTo>
                  <a:pt x="669715" y="132836"/>
                </a:lnTo>
                <a:lnTo>
                  <a:pt x="706670" y="166232"/>
                </a:lnTo>
                <a:lnTo>
                  <a:pt x="739394" y="201981"/>
                </a:lnTo>
                <a:lnTo>
                  <a:pt x="767560" y="239692"/>
                </a:lnTo>
                <a:lnTo>
                  <a:pt x="790845" y="278974"/>
                </a:lnTo>
                <a:lnTo>
                  <a:pt x="808924" y="319437"/>
                </a:lnTo>
                <a:lnTo>
                  <a:pt x="821473" y="360689"/>
                </a:lnTo>
                <a:lnTo>
                  <a:pt x="828166" y="402339"/>
                </a:lnTo>
                <a:lnTo>
                  <a:pt x="863219" y="418087"/>
                </a:lnTo>
                <a:lnTo>
                  <a:pt x="765682" y="508892"/>
                </a:lnTo>
                <a:lnTo>
                  <a:pt x="694308" y="342141"/>
                </a:lnTo>
                <a:lnTo>
                  <a:pt x="725170" y="356111"/>
                </a:lnTo>
                <a:lnTo>
                  <a:pt x="708536" y="318287"/>
                </a:lnTo>
                <a:lnTo>
                  <a:pt x="685869" y="281982"/>
                </a:lnTo>
                <a:lnTo>
                  <a:pt x="657800" y="247604"/>
                </a:lnTo>
                <a:lnTo>
                  <a:pt x="624966" y="215565"/>
                </a:lnTo>
                <a:lnTo>
                  <a:pt x="588000" y="186274"/>
                </a:lnTo>
                <a:lnTo>
                  <a:pt x="547536" y="160140"/>
                </a:lnTo>
                <a:lnTo>
                  <a:pt x="504210" y="137575"/>
                </a:lnTo>
                <a:lnTo>
                  <a:pt x="458655" y="118987"/>
                </a:lnTo>
                <a:lnTo>
                  <a:pt x="411505" y="104787"/>
                </a:lnTo>
                <a:lnTo>
                  <a:pt x="363395" y="95384"/>
                </a:lnTo>
                <a:lnTo>
                  <a:pt x="314959" y="91189"/>
                </a:lnTo>
                <a:lnTo>
                  <a:pt x="261699" y="93258"/>
                </a:lnTo>
                <a:lnTo>
                  <a:pt x="213232" y="102492"/>
                </a:lnTo>
                <a:lnTo>
                  <a:pt x="170418" y="118478"/>
                </a:lnTo>
                <a:lnTo>
                  <a:pt x="134111" y="140804"/>
                </a:lnTo>
                <a:lnTo>
                  <a:pt x="105171" y="169056"/>
                </a:lnTo>
                <a:lnTo>
                  <a:pt x="84454" y="202822"/>
                </a:lnTo>
                <a:lnTo>
                  <a:pt x="0" y="164849"/>
                </a:lnTo>
                <a:close/>
              </a:path>
            </a:pathLst>
          </a:custGeom>
          <a:ln w="25399">
            <a:solidFill>
              <a:srgbClr val="0D0D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144767" y="2554223"/>
            <a:ext cx="2688335" cy="10302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10895" y="2554223"/>
            <a:ext cx="2688336" cy="10302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85103" y="4928615"/>
            <a:ext cx="2758440" cy="11765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76527" y="4928615"/>
            <a:ext cx="2758440" cy="11765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949440" y="1051560"/>
            <a:ext cx="1770888" cy="8656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82751" y="3861815"/>
            <a:ext cx="722376" cy="7193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55904" y="981455"/>
            <a:ext cx="1261871" cy="12954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812023" y="3645408"/>
            <a:ext cx="1078992" cy="107899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7719" y="576072"/>
            <a:ext cx="7504176" cy="36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3088" y="1414272"/>
            <a:ext cx="3169920" cy="1295400"/>
          </a:xfrm>
          <a:custGeom>
            <a:avLst/>
            <a:gdLst/>
            <a:ahLst/>
            <a:cxnLst/>
            <a:rect l="l" t="t" r="r" b="b"/>
            <a:pathLst>
              <a:path w="3169920" h="1295400">
                <a:moveTo>
                  <a:pt x="2954020" y="0"/>
                </a:moveTo>
                <a:lnTo>
                  <a:pt x="215899" y="0"/>
                </a:lnTo>
                <a:lnTo>
                  <a:pt x="166395" y="5701"/>
                </a:lnTo>
                <a:lnTo>
                  <a:pt x="120951" y="21941"/>
                </a:lnTo>
                <a:lnTo>
                  <a:pt x="80864" y="47426"/>
                </a:lnTo>
                <a:lnTo>
                  <a:pt x="47430" y="80859"/>
                </a:lnTo>
                <a:lnTo>
                  <a:pt x="21943" y="120946"/>
                </a:lnTo>
                <a:lnTo>
                  <a:pt x="5701" y="166391"/>
                </a:lnTo>
                <a:lnTo>
                  <a:pt x="0" y="215900"/>
                </a:lnTo>
                <a:lnTo>
                  <a:pt x="0" y="1079500"/>
                </a:lnTo>
                <a:lnTo>
                  <a:pt x="5701" y="1129008"/>
                </a:lnTo>
                <a:lnTo>
                  <a:pt x="21943" y="1174453"/>
                </a:lnTo>
                <a:lnTo>
                  <a:pt x="47430" y="1214540"/>
                </a:lnTo>
                <a:lnTo>
                  <a:pt x="80864" y="1247973"/>
                </a:lnTo>
                <a:lnTo>
                  <a:pt x="120951" y="1273458"/>
                </a:lnTo>
                <a:lnTo>
                  <a:pt x="166395" y="1289698"/>
                </a:lnTo>
                <a:lnTo>
                  <a:pt x="215899" y="1295400"/>
                </a:lnTo>
                <a:lnTo>
                  <a:pt x="2954020" y="1295400"/>
                </a:lnTo>
                <a:lnTo>
                  <a:pt x="3003528" y="1289698"/>
                </a:lnTo>
                <a:lnTo>
                  <a:pt x="3048973" y="1273458"/>
                </a:lnTo>
                <a:lnTo>
                  <a:pt x="3089060" y="1247973"/>
                </a:lnTo>
                <a:lnTo>
                  <a:pt x="3122493" y="1214540"/>
                </a:lnTo>
                <a:lnTo>
                  <a:pt x="3147978" y="1174453"/>
                </a:lnTo>
                <a:lnTo>
                  <a:pt x="3164218" y="1129008"/>
                </a:lnTo>
                <a:lnTo>
                  <a:pt x="3169920" y="1079500"/>
                </a:lnTo>
                <a:lnTo>
                  <a:pt x="3169920" y="215900"/>
                </a:lnTo>
                <a:lnTo>
                  <a:pt x="3164218" y="166391"/>
                </a:lnTo>
                <a:lnTo>
                  <a:pt x="3147978" y="120946"/>
                </a:lnTo>
                <a:lnTo>
                  <a:pt x="3122493" y="80859"/>
                </a:lnTo>
                <a:lnTo>
                  <a:pt x="3089060" y="47426"/>
                </a:lnTo>
                <a:lnTo>
                  <a:pt x="3048973" y="21941"/>
                </a:lnTo>
                <a:lnTo>
                  <a:pt x="3003528" y="5701"/>
                </a:lnTo>
                <a:lnTo>
                  <a:pt x="2954020" y="0"/>
                </a:lnTo>
                <a:close/>
              </a:path>
            </a:pathLst>
          </a:custGeom>
          <a:solidFill>
            <a:srgbClr val="89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3088" y="1414272"/>
            <a:ext cx="3169920" cy="1295400"/>
          </a:xfrm>
          <a:custGeom>
            <a:avLst/>
            <a:gdLst/>
            <a:ahLst/>
            <a:cxnLst/>
            <a:rect l="l" t="t" r="r" b="b"/>
            <a:pathLst>
              <a:path w="3169920" h="1295400">
                <a:moveTo>
                  <a:pt x="0" y="215900"/>
                </a:moveTo>
                <a:lnTo>
                  <a:pt x="5701" y="166391"/>
                </a:lnTo>
                <a:lnTo>
                  <a:pt x="21943" y="120946"/>
                </a:lnTo>
                <a:lnTo>
                  <a:pt x="47430" y="80859"/>
                </a:lnTo>
                <a:lnTo>
                  <a:pt x="80864" y="47426"/>
                </a:lnTo>
                <a:lnTo>
                  <a:pt x="120951" y="21941"/>
                </a:lnTo>
                <a:lnTo>
                  <a:pt x="166395" y="5701"/>
                </a:lnTo>
                <a:lnTo>
                  <a:pt x="215899" y="0"/>
                </a:lnTo>
                <a:lnTo>
                  <a:pt x="2954020" y="0"/>
                </a:lnTo>
                <a:lnTo>
                  <a:pt x="3003528" y="5701"/>
                </a:lnTo>
                <a:lnTo>
                  <a:pt x="3048973" y="21941"/>
                </a:lnTo>
                <a:lnTo>
                  <a:pt x="3089060" y="47426"/>
                </a:lnTo>
                <a:lnTo>
                  <a:pt x="3122493" y="80859"/>
                </a:lnTo>
                <a:lnTo>
                  <a:pt x="3147978" y="120946"/>
                </a:lnTo>
                <a:lnTo>
                  <a:pt x="3164218" y="166391"/>
                </a:lnTo>
                <a:lnTo>
                  <a:pt x="3169920" y="215900"/>
                </a:lnTo>
                <a:lnTo>
                  <a:pt x="3169920" y="1079500"/>
                </a:lnTo>
                <a:lnTo>
                  <a:pt x="3164218" y="1129008"/>
                </a:lnTo>
                <a:lnTo>
                  <a:pt x="3147978" y="1174453"/>
                </a:lnTo>
                <a:lnTo>
                  <a:pt x="3122493" y="1214540"/>
                </a:lnTo>
                <a:lnTo>
                  <a:pt x="3089060" y="1247973"/>
                </a:lnTo>
                <a:lnTo>
                  <a:pt x="3048973" y="1273458"/>
                </a:lnTo>
                <a:lnTo>
                  <a:pt x="3003528" y="1289698"/>
                </a:lnTo>
                <a:lnTo>
                  <a:pt x="2954020" y="1295400"/>
                </a:lnTo>
                <a:lnTo>
                  <a:pt x="215899" y="1295400"/>
                </a:lnTo>
                <a:lnTo>
                  <a:pt x="166395" y="1289698"/>
                </a:lnTo>
                <a:lnTo>
                  <a:pt x="120951" y="1273458"/>
                </a:lnTo>
                <a:lnTo>
                  <a:pt x="80864" y="1247973"/>
                </a:lnTo>
                <a:lnTo>
                  <a:pt x="47430" y="1214540"/>
                </a:lnTo>
                <a:lnTo>
                  <a:pt x="21943" y="1174453"/>
                </a:lnTo>
                <a:lnTo>
                  <a:pt x="5701" y="1129008"/>
                </a:lnTo>
                <a:lnTo>
                  <a:pt x="0" y="1079500"/>
                </a:lnTo>
                <a:lnTo>
                  <a:pt x="0" y="215900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81685" y="1765553"/>
            <a:ext cx="28543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Требования </a:t>
            </a:r>
            <a:r>
              <a:rPr sz="1800" b="1" dirty="0">
                <a:solidFill>
                  <a:srgbClr val="C00000"/>
                </a:solidFill>
                <a:latin typeface="Times New Roman"/>
                <a:cs typeface="Times New Roman"/>
              </a:rPr>
              <a:t>к</a:t>
            </a:r>
            <a:r>
              <a:rPr sz="18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получателям</a:t>
            </a:r>
            <a:endParaRPr sz="180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имущественной</a:t>
            </a:r>
            <a:r>
              <a:rPr sz="1800" b="1" spc="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поддержки</a:t>
            </a:r>
            <a:endParaRPr sz="180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3088" y="3142488"/>
            <a:ext cx="3169920" cy="1295400"/>
          </a:xfrm>
          <a:custGeom>
            <a:avLst/>
            <a:gdLst/>
            <a:ahLst/>
            <a:cxnLst/>
            <a:rect l="l" t="t" r="r" b="b"/>
            <a:pathLst>
              <a:path w="3169920" h="1295400">
                <a:moveTo>
                  <a:pt x="2954020" y="0"/>
                </a:moveTo>
                <a:lnTo>
                  <a:pt x="215899" y="0"/>
                </a:lnTo>
                <a:lnTo>
                  <a:pt x="166395" y="5701"/>
                </a:lnTo>
                <a:lnTo>
                  <a:pt x="120951" y="21941"/>
                </a:lnTo>
                <a:lnTo>
                  <a:pt x="80864" y="47426"/>
                </a:lnTo>
                <a:lnTo>
                  <a:pt x="47430" y="80859"/>
                </a:lnTo>
                <a:lnTo>
                  <a:pt x="21943" y="120946"/>
                </a:lnTo>
                <a:lnTo>
                  <a:pt x="5701" y="166391"/>
                </a:lnTo>
                <a:lnTo>
                  <a:pt x="0" y="215900"/>
                </a:lnTo>
                <a:lnTo>
                  <a:pt x="0" y="1079500"/>
                </a:lnTo>
                <a:lnTo>
                  <a:pt x="5701" y="1129008"/>
                </a:lnTo>
                <a:lnTo>
                  <a:pt x="21943" y="1174453"/>
                </a:lnTo>
                <a:lnTo>
                  <a:pt x="47430" y="1214540"/>
                </a:lnTo>
                <a:lnTo>
                  <a:pt x="80864" y="1247973"/>
                </a:lnTo>
                <a:lnTo>
                  <a:pt x="120951" y="1273458"/>
                </a:lnTo>
                <a:lnTo>
                  <a:pt x="166395" y="1289698"/>
                </a:lnTo>
                <a:lnTo>
                  <a:pt x="215899" y="1295400"/>
                </a:lnTo>
                <a:lnTo>
                  <a:pt x="2954020" y="1295400"/>
                </a:lnTo>
                <a:lnTo>
                  <a:pt x="3003528" y="1289698"/>
                </a:lnTo>
                <a:lnTo>
                  <a:pt x="3048973" y="1273458"/>
                </a:lnTo>
                <a:lnTo>
                  <a:pt x="3089060" y="1247973"/>
                </a:lnTo>
                <a:lnTo>
                  <a:pt x="3122493" y="1214540"/>
                </a:lnTo>
                <a:lnTo>
                  <a:pt x="3147978" y="1174453"/>
                </a:lnTo>
                <a:lnTo>
                  <a:pt x="3164218" y="1129008"/>
                </a:lnTo>
                <a:lnTo>
                  <a:pt x="3169920" y="1079500"/>
                </a:lnTo>
                <a:lnTo>
                  <a:pt x="3169920" y="215900"/>
                </a:lnTo>
                <a:lnTo>
                  <a:pt x="3164218" y="166391"/>
                </a:lnTo>
                <a:lnTo>
                  <a:pt x="3147978" y="120946"/>
                </a:lnTo>
                <a:lnTo>
                  <a:pt x="3122493" y="80859"/>
                </a:lnTo>
                <a:lnTo>
                  <a:pt x="3089060" y="47426"/>
                </a:lnTo>
                <a:lnTo>
                  <a:pt x="3048973" y="21941"/>
                </a:lnTo>
                <a:lnTo>
                  <a:pt x="3003528" y="5701"/>
                </a:lnTo>
                <a:lnTo>
                  <a:pt x="2954020" y="0"/>
                </a:lnTo>
                <a:close/>
              </a:path>
            </a:pathLst>
          </a:custGeom>
          <a:solidFill>
            <a:srgbClr val="89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3088" y="3142488"/>
            <a:ext cx="3169920" cy="1295400"/>
          </a:xfrm>
          <a:custGeom>
            <a:avLst/>
            <a:gdLst/>
            <a:ahLst/>
            <a:cxnLst/>
            <a:rect l="l" t="t" r="r" b="b"/>
            <a:pathLst>
              <a:path w="3169920" h="1295400">
                <a:moveTo>
                  <a:pt x="0" y="215900"/>
                </a:moveTo>
                <a:lnTo>
                  <a:pt x="5701" y="166391"/>
                </a:lnTo>
                <a:lnTo>
                  <a:pt x="21943" y="120946"/>
                </a:lnTo>
                <a:lnTo>
                  <a:pt x="47430" y="80859"/>
                </a:lnTo>
                <a:lnTo>
                  <a:pt x="80864" y="47426"/>
                </a:lnTo>
                <a:lnTo>
                  <a:pt x="120951" y="21941"/>
                </a:lnTo>
                <a:lnTo>
                  <a:pt x="166395" y="5701"/>
                </a:lnTo>
                <a:lnTo>
                  <a:pt x="215899" y="0"/>
                </a:lnTo>
                <a:lnTo>
                  <a:pt x="2954020" y="0"/>
                </a:lnTo>
                <a:lnTo>
                  <a:pt x="3003528" y="5701"/>
                </a:lnTo>
                <a:lnTo>
                  <a:pt x="3048973" y="21941"/>
                </a:lnTo>
                <a:lnTo>
                  <a:pt x="3089060" y="47426"/>
                </a:lnTo>
                <a:lnTo>
                  <a:pt x="3122493" y="80859"/>
                </a:lnTo>
                <a:lnTo>
                  <a:pt x="3147978" y="120946"/>
                </a:lnTo>
                <a:lnTo>
                  <a:pt x="3164218" y="166391"/>
                </a:lnTo>
                <a:lnTo>
                  <a:pt x="3169920" y="215900"/>
                </a:lnTo>
                <a:lnTo>
                  <a:pt x="3169920" y="1079500"/>
                </a:lnTo>
                <a:lnTo>
                  <a:pt x="3164218" y="1129008"/>
                </a:lnTo>
                <a:lnTo>
                  <a:pt x="3147978" y="1174453"/>
                </a:lnTo>
                <a:lnTo>
                  <a:pt x="3122493" y="1214540"/>
                </a:lnTo>
                <a:lnTo>
                  <a:pt x="3089060" y="1247973"/>
                </a:lnTo>
                <a:lnTo>
                  <a:pt x="3048973" y="1273458"/>
                </a:lnTo>
                <a:lnTo>
                  <a:pt x="3003528" y="1289698"/>
                </a:lnTo>
                <a:lnTo>
                  <a:pt x="2954020" y="1295400"/>
                </a:lnTo>
                <a:lnTo>
                  <a:pt x="215899" y="1295400"/>
                </a:lnTo>
                <a:lnTo>
                  <a:pt x="166395" y="1289698"/>
                </a:lnTo>
                <a:lnTo>
                  <a:pt x="120951" y="1273458"/>
                </a:lnTo>
                <a:lnTo>
                  <a:pt x="80864" y="1247973"/>
                </a:lnTo>
                <a:lnTo>
                  <a:pt x="47430" y="1214540"/>
                </a:lnTo>
                <a:lnTo>
                  <a:pt x="21943" y="1174453"/>
                </a:lnTo>
                <a:lnTo>
                  <a:pt x="5701" y="1129008"/>
                </a:lnTo>
                <a:lnTo>
                  <a:pt x="0" y="1079500"/>
                </a:lnTo>
                <a:lnTo>
                  <a:pt x="0" y="215900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07237" y="3493973"/>
            <a:ext cx="239966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Сроки</a:t>
            </a:r>
            <a:r>
              <a:rPr sz="18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предоставления</a:t>
            </a:r>
            <a:endParaRPr sz="180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имущества</a:t>
            </a:r>
            <a:endParaRPr sz="180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3088" y="4940808"/>
            <a:ext cx="3169920" cy="1295400"/>
          </a:xfrm>
          <a:custGeom>
            <a:avLst/>
            <a:gdLst/>
            <a:ahLst/>
            <a:cxnLst/>
            <a:rect l="l" t="t" r="r" b="b"/>
            <a:pathLst>
              <a:path w="3169920" h="1295400">
                <a:moveTo>
                  <a:pt x="2954020" y="0"/>
                </a:moveTo>
                <a:lnTo>
                  <a:pt x="215899" y="0"/>
                </a:lnTo>
                <a:lnTo>
                  <a:pt x="166395" y="5701"/>
                </a:lnTo>
                <a:lnTo>
                  <a:pt x="120951" y="21941"/>
                </a:lnTo>
                <a:lnTo>
                  <a:pt x="80864" y="47426"/>
                </a:lnTo>
                <a:lnTo>
                  <a:pt x="47430" y="80859"/>
                </a:lnTo>
                <a:lnTo>
                  <a:pt x="21943" y="120946"/>
                </a:lnTo>
                <a:lnTo>
                  <a:pt x="5701" y="166391"/>
                </a:lnTo>
                <a:lnTo>
                  <a:pt x="0" y="215900"/>
                </a:lnTo>
                <a:lnTo>
                  <a:pt x="0" y="1079500"/>
                </a:lnTo>
                <a:lnTo>
                  <a:pt x="5701" y="1129004"/>
                </a:lnTo>
                <a:lnTo>
                  <a:pt x="21943" y="1174448"/>
                </a:lnTo>
                <a:lnTo>
                  <a:pt x="47430" y="1214535"/>
                </a:lnTo>
                <a:lnTo>
                  <a:pt x="80864" y="1247969"/>
                </a:lnTo>
                <a:lnTo>
                  <a:pt x="120951" y="1273456"/>
                </a:lnTo>
                <a:lnTo>
                  <a:pt x="166395" y="1289698"/>
                </a:lnTo>
                <a:lnTo>
                  <a:pt x="215899" y="1295400"/>
                </a:lnTo>
                <a:lnTo>
                  <a:pt x="2954020" y="1295400"/>
                </a:lnTo>
                <a:lnTo>
                  <a:pt x="3003528" y="1289698"/>
                </a:lnTo>
                <a:lnTo>
                  <a:pt x="3048973" y="1273456"/>
                </a:lnTo>
                <a:lnTo>
                  <a:pt x="3089060" y="1247969"/>
                </a:lnTo>
                <a:lnTo>
                  <a:pt x="3122493" y="1214535"/>
                </a:lnTo>
                <a:lnTo>
                  <a:pt x="3147978" y="1174448"/>
                </a:lnTo>
                <a:lnTo>
                  <a:pt x="3164218" y="1129004"/>
                </a:lnTo>
                <a:lnTo>
                  <a:pt x="3169920" y="1079500"/>
                </a:lnTo>
                <a:lnTo>
                  <a:pt x="3169920" y="215900"/>
                </a:lnTo>
                <a:lnTo>
                  <a:pt x="3164218" y="166391"/>
                </a:lnTo>
                <a:lnTo>
                  <a:pt x="3147978" y="120946"/>
                </a:lnTo>
                <a:lnTo>
                  <a:pt x="3122493" y="80859"/>
                </a:lnTo>
                <a:lnTo>
                  <a:pt x="3089060" y="47426"/>
                </a:lnTo>
                <a:lnTo>
                  <a:pt x="3048973" y="21941"/>
                </a:lnTo>
                <a:lnTo>
                  <a:pt x="3003528" y="5701"/>
                </a:lnTo>
                <a:lnTo>
                  <a:pt x="2954020" y="0"/>
                </a:lnTo>
                <a:close/>
              </a:path>
            </a:pathLst>
          </a:custGeom>
          <a:solidFill>
            <a:srgbClr val="89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3088" y="4940808"/>
            <a:ext cx="3169920" cy="1295400"/>
          </a:xfrm>
          <a:custGeom>
            <a:avLst/>
            <a:gdLst/>
            <a:ahLst/>
            <a:cxnLst/>
            <a:rect l="l" t="t" r="r" b="b"/>
            <a:pathLst>
              <a:path w="3169920" h="1295400">
                <a:moveTo>
                  <a:pt x="0" y="215900"/>
                </a:moveTo>
                <a:lnTo>
                  <a:pt x="5701" y="166391"/>
                </a:lnTo>
                <a:lnTo>
                  <a:pt x="21943" y="120946"/>
                </a:lnTo>
                <a:lnTo>
                  <a:pt x="47430" y="80859"/>
                </a:lnTo>
                <a:lnTo>
                  <a:pt x="80864" y="47426"/>
                </a:lnTo>
                <a:lnTo>
                  <a:pt x="120951" y="21941"/>
                </a:lnTo>
                <a:lnTo>
                  <a:pt x="166395" y="5701"/>
                </a:lnTo>
                <a:lnTo>
                  <a:pt x="215899" y="0"/>
                </a:lnTo>
                <a:lnTo>
                  <a:pt x="2954020" y="0"/>
                </a:lnTo>
                <a:lnTo>
                  <a:pt x="3003528" y="5701"/>
                </a:lnTo>
                <a:lnTo>
                  <a:pt x="3048973" y="21941"/>
                </a:lnTo>
                <a:lnTo>
                  <a:pt x="3089060" y="47426"/>
                </a:lnTo>
                <a:lnTo>
                  <a:pt x="3122493" y="80859"/>
                </a:lnTo>
                <a:lnTo>
                  <a:pt x="3147978" y="120946"/>
                </a:lnTo>
                <a:lnTo>
                  <a:pt x="3164218" y="166391"/>
                </a:lnTo>
                <a:lnTo>
                  <a:pt x="3169920" y="215900"/>
                </a:lnTo>
                <a:lnTo>
                  <a:pt x="3169920" y="1079500"/>
                </a:lnTo>
                <a:lnTo>
                  <a:pt x="3164218" y="1129004"/>
                </a:lnTo>
                <a:lnTo>
                  <a:pt x="3147978" y="1174448"/>
                </a:lnTo>
                <a:lnTo>
                  <a:pt x="3122493" y="1214535"/>
                </a:lnTo>
                <a:lnTo>
                  <a:pt x="3089060" y="1247969"/>
                </a:lnTo>
                <a:lnTo>
                  <a:pt x="3048973" y="1273456"/>
                </a:lnTo>
                <a:lnTo>
                  <a:pt x="3003528" y="1289698"/>
                </a:lnTo>
                <a:lnTo>
                  <a:pt x="2954020" y="1295400"/>
                </a:lnTo>
                <a:lnTo>
                  <a:pt x="215899" y="1295400"/>
                </a:lnTo>
                <a:lnTo>
                  <a:pt x="166395" y="1289698"/>
                </a:lnTo>
                <a:lnTo>
                  <a:pt x="120951" y="1273456"/>
                </a:lnTo>
                <a:lnTo>
                  <a:pt x="80864" y="1247969"/>
                </a:lnTo>
                <a:lnTo>
                  <a:pt x="47430" y="1214535"/>
                </a:lnTo>
                <a:lnTo>
                  <a:pt x="21943" y="1174448"/>
                </a:lnTo>
                <a:lnTo>
                  <a:pt x="5701" y="1129004"/>
                </a:lnTo>
                <a:lnTo>
                  <a:pt x="0" y="1079500"/>
                </a:lnTo>
                <a:lnTo>
                  <a:pt x="0" y="215900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09294" y="5295391"/>
            <a:ext cx="17964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Дополнительные</a:t>
            </a:r>
            <a:endParaRPr sz="180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8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возможности</a:t>
            </a:r>
            <a:endParaRPr sz="180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148073" y="1436954"/>
            <a:ext cx="402717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Отнесение </a:t>
            </a:r>
            <a:r>
              <a:rPr sz="18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sz="1800" spc="-15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субъектам </a:t>
            </a:r>
            <a:r>
              <a:rPr sz="1800" spc="5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МСП </a:t>
            </a:r>
            <a:r>
              <a:rPr sz="1800" spc="-5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(Единый  </a:t>
            </a:r>
            <a:r>
              <a:rPr sz="1800" spc="-1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</a:t>
            </a:r>
            <a:r>
              <a:rPr sz="1800" spc="-25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</a:t>
            </a:r>
            <a:r>
              <a:rPr sz="18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МСП) </a:t>
            </a:r>
            <a:r>
              <a:rPr sz="1800" spc="-5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или  </a:t>
            </a:r>
            <a:r>
              <a:rPr sz="1800" spc="-1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</a:t>
            </a:r>
            <a:r>
              <a:rPr sz="180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spc="-2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</a:t>
            </a:r>
            <a:r>
              <a:rPr sz="1800" spc="-15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самозанятого  </a:t>
            </a:r>
            <a:r>
              <a:rPr sz="1800" spc="-1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гражданина</a:t>
            </a:r>
            <a:endParaRPr sz="180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20083" y="3454400"/>
            <a:ext cx="1842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От </a:t>
            </a:r>
            <a:r>
              <a:rPr sz="1800" b="1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1 до 2</a:t>
            </a:r>
            <a:r>
              <a:rPr sz="1800" b="1" spc="-75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месяцев</a:t>
            </a:r>
            <a:endParaRPr sz="1800" dirty="0">
              <a:solidFill>
                <a:schemeClr val="accent6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20083" y="5327396"/>
            <a:ext cx="31419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Консультационная</a:t>
            </a:r>
            <a:r>
              <a:rPr sz="1800" b="1" spc="9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поддержка</a:t>
            </a:r>
            <a:endParaRPr sz="1800" dirty="0">
              <a:solidFill>
                <a:schemeClr val="accent6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6240" y="1844039"/>
            <a:ext cx="2950845" cy="2018030"/>
          </a:xfrm>
          <a:custGeom>
            <a:avLst/>
            <a:gdLst/>
            <a:ahLst/>
            <a:cxnLst/>
            <a:rect l="l" t="t" r="r" b="b"/>
            <a:pathLst>
              <a:path w="2950845" h="2018029">
                <a:moveTo>
                  <a:pt x="2614168" y="0"/>
                </a:moveTo>
                <a:lnTo>
                  <a:pt x="336308" y="0"/>
                </a:lnTo>
                <a:lnTo>
                  <a:pt x="290673" y="3071"/>
                </a:lnTo>
                <a:lnTo>
                  <a:pt x="246904" y="12016"/>
                </a:lnTo>
                <a:lnTo>
                  <a:pt x="205402" y="26435"/>
                </a:lnTo>
                <a:lnTo>
                  <a:pt x="166567" y="45926"/>
                </a:lnTo>
                <a:lnTo>
                  <a:pt x="130800" y="70088"/>
                </a:lnTo>
                <a:lnTo>
                  <a:pt x="98502" y="98520"/>
                </a:lnTo>
                <a:lnTo>
                  <a:pt x="70074" y="130819"/>
                </a:lnTo>
                <a:lnTo>
                  <a:pt x="45916" y="166586"/>
                </a:lnTo>
                <a:lnTo>
                  <a:pt x="26428" y="205418"/>
                </a:lnTo>
                <a:lnTo>
                  <a:pt x="12013" y="246915"/>
                </a:lnTo>
                <a:lnTo>
                  <a:pt x="3070" y="290674"/>
                </a:lnTo>
                <a:lnTo>
                  <a:pt x="0" y="336296"/>
                </a:lnTo>
                <a:lnTo>
                  <a:pt x="0" y="1681480"/>
                </a:lnTo>
                <a:lnTo>
                  <a:pt x="3070" y="1727101"/>
                </a:lnTo>
                <a:lnTo>
                  <a:pt x="12013" y="1770860"/>
                </a:lnTo>
                <a:lnTo>
                  <a:pt x="26428" y="1812357"/>
                </a:lnTo>
                <a:lnTo>
                  <a:pt x="45916" y="1851189"/>
                </a:lnTo>
                <a:lnTo>
                  <a:pt x="70074" y="1886956"/>
                </a:lnTo>
                <a:lnTo>
                  <a:pt x="98502" y="1919255"/>
                </a:lnTo>
                <a:lnTo>
                  <a:pt x="130800" y="1947687"/>
                </a:lnTo>
                <a:lnTo>
                  <a:pt x="166567" y="1971849"/>
                </a:lnTo>
                <a:lnTo>
                  <a:pt x="205402" y="1991340"/>
                </a:lnTo>
                <a:lnTo>
                  <a:pt x="246904" y="2005759"/>
                </a:lnTo>
                <a:lnTo>
                  <a:pt x="290673" y="2014704"/>
                </a:lnTo>
                <a:lnTo>
                  <a:pt x="336308" y="2017776"/>
                </a:lnTo>
                <a:lnTo>
                  <a:pt x="2614168" y="2017776"/>
                </a:lnTo>
                <a:lnTo>
                  <a:pt x="2659789" y="2014704"/>
                </a:lnTo>
                <a:lnTo>
                  <a:pt x="2703548" y="2005759"/>
                </a:lnTo>
                <a:lnTo>
                  <a:pt x="2745045" y="1991340"/>
                </a:lnTo>
                <a:lnTo>
                  <a:pt x="2783877" y="1971849"/>
                </a:lnTo>
                <a:lnTo>
                  <a:pt x="2819644" y="1947687"/>
                </a:lnTo>
                <a:lnTo>
                  <a:pt x="2851943" y="1919255"/>
                </a:lnTo>
                <a:lnTo>
                  <a:pt x="2880375" y="1886956"/>
                </a:lnTo>
                <a:lnTo>
                  <a:pt x="2904537" y="1851189"/>
                </a:lnTo>
                <a:lnTo>
                  <a:pt x="2924028" y="1812357"/>
                </a:lnTo>
                <a:lnTo>
                  <a:pt x="2938447" y="1770860"/>
                </a:lnTo>
                <a:lnTo>
                  <a:pt x="2947392" y="1727101"/>
                </a:lnTo>
                <a:lnTo>
                  <a:pt x="2950464" y="1681480"/>
                </a:lnTo>
                <a:lnTo>
                  <a:pt x="2950464" y="336296"/>
                </a:lnTo>
                <a:lnTo>
                  <a:pt x="2947392" y="290674"/>
                </a:lnTo>
                <a:lnTo>
                  <a:pt x="2938447" y="246915"/>
                </a:lnTo>
                <a:lnTo>
                  <a:pt x="2924028" y="205418"/>
                </a:lnTo>
                <a:lnTo>
                  <a:pt x="2904537" y="166586"/>
                </a:lnTo>
                <a:lnTo>
                  <a:pt x="2880375" y="130819"/>
                </a:lnTo>
                <a:lnTo>
                  <a:pt x="2851943" y="98520"/>
                </a:lnTo>
                <a:lnTo>
                  <a:pt x="2819644" y="70088"/>
                </a:lnTo>
                <a:lnTo>
                  <a:pt x="2783877" y="45926"/>
                </a:lnTo>
                <a:lnTo>
                  <a:pt x="2745045" y="26435"/>
                </a:lnTo>
                <a:lnTo>
                  <a:pt x="2703548" y="12016"/>
                </a:lnTo>
                <a:lnTo>
                  <a:pt x="2659789" y="3071"/>
                </a:lnTo>
                <a:lnTo>
                  <a:pt x="2614168" y="0"/>
                </a:lnTo>
                <a:close/>
              </a:path>
            </a:pathLst>
          </a:custGeom>
          <a:solidFill>
            <a:srgbClr val="89D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95350" y="2145868"/>
            <a:ext cx="2351405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571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Официальный </a:t>
            </a:r>
            <a:r>
              <a:rPr sz="1800" b="1" spc="-5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сайт  </a:t>
            </a:r>
            <a:r>
              <a:rPr sz="1800" b="1" spc="-1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муниципального  </a:t>
            </a:r>
            <a:r>
              <a:rPr sz="1800" b="1" spc="-15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образования  </a:t>
            </a:r>
            <a:r>
              <a:rPr lang="ru-RU" sz="1800" b="1" spc="-15" dirty="0" err="1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Курманаевский</a:t>
            </a:r>
            <a:r>
              <a:rPr lang="ru-RU" sz="1800" b="1" spc="-15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spc="-15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район  </a:t>
            </a:r>
            <a:r>
              <a:rPr sz="1800" b="1" spc="-2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Оренбургской</a:t>
            </a:r>
            <a:r>
              <a:rPr sz="1800" b="1" spc="3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области</a:t>
            </a:r>
            <a:endParaRPr sz="1800">
              <a:solidFill>
                <a:schemeClr val="accent6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2063" y="652272"/>
            <a:ext cx="8098535" cy="7955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72000" y="4572001"/>
            <a:ext cx="4267200" cy="8271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</a:pPr>
            <a:r>
              <a:rPr lang="ru-RU" sz="2400" u="sng" dirty="0">
                <a:solidFill>
                  <a:schemeClr val="accent5">
                    <a:lumMod val="75000"/>
                  </a:schemeClr>
                </a:solidFill>
              </a:rPr>
              <a:t>https://мойбизнес56.рф/</a:t>
            </a:r>
            <a:endParaRPr lang="ru-RU" sz="2400" dirty="0">
              <a:solidFill>
                <a:schemeClr val="accent5">
                  <a:lumMod val="75000"/>
                </a:schemeClr>
              </a:solidFill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3400" y="4572000"/>
            <a:ext cx="3886200" cy="9479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9600" y="4572000"/>
            <a:ext cx="3886200" cy="1066800"/>
          </a:xfrm>
          <a:custGeom>
            <a:avLst/>
            <a:gdLst/>
            <a:ahLst/>
            <a:cxnLst/>
            <a:rect l="l" t="t" r="r" b="b"/>
            <a:pathLst>
              <a:path w="4258310" h="957579">
                <a:moveTo>
                  <a:pt x="0" y="957071"/>
                </a:moveTo>
                <a:lnTo>
                  <a:pt x="4258056" y="957071"/>
                </a:lnTo>
                <a:lnTo>
                  <a:pt x="4258056" y="0"/>
                </a:lnTo>
                <a:lnTo>
                  <a:pt x="0" y="0"/>
                </a:lnTo>
                <a:lnTo>
                  <a:pt x="0" y="95707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33800" y="2548354"/>
            <a:ext cx="5116067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2200" spc="-5" dirty="0" smtClean="0">
                <a:solidFill>
                  <a:schemeClr val="accent5">
                    <a:lumMod val="75000"/>
                  </a:schemeClr>
                </a:solidFill>
              </a:rPr>
              <a:t>https://kurm.orb.ru/activity/32399/</a:t>
            </a:r>
            <a:endParaRPr sz="22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45152" y="2060448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15255" y="3715511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45152" y="5443728"/>
            <a:ext cx="935736" cy="9387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804660" y="2013280"/>
            <a:ext cx="2729739" cy="30809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700"/>
              </a:lnSpc>
              <a:spcBef>
                <a:spcPts val="105"/>
              </a:spcBef>
            </a:pPr>
            <a:r>
              <a:rPr sz="1800" spc="-15" dirty="0">
                <a:latin typeface="Times New Roman" pitchFamily="18" charset="0"/>
                <a:cs typeface="Times New Roman" pitchFamily="18" charset="0"/>
              </a:rPr>
              <a:t>Оренбургская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область,  </a:t>
            </a:r>
            <a:r>
              <a:rPr lang="ru-RU" sz="1800" spc="-10" dirty="0" err="1" smtClean="0">
                <a:latin typeface="Times New Roman" pitchFamily="18" charset="0"/>
                <a:cs typeface="Times New Roman" pitchFamily="18" charset="0"/>
              </a:rPr>
              <a:t>Курманаевский</a:t>
            </a:r>
            <a:r>
              <a:rPr sz="18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район,  </a:t>
            </a:r>
            <a:r>
              <a:rPr lang="ru-RU" sz="1800" spc="5" dirty="0" smtClean="0">
                <a:latin typeface="Times New Roman" pitchFamily="18" charset="0"/>
                <a:cs typeface="Times New Roman" pitchFamily="18" charset="0"/>
              </a:rPr>
              <a:t>село Сергеевка</a:t>
            </a:r>
            <a:r>
              <a:rPr sz="1800" spc="-10" dirty="0" smtClean="0">
                <a:latin typeface="Times New Roman" pitchFamily="18" charset="0"/>
                <a:cs typeface="Times New Roman" pitchFamily="18" charset="0"/>
              </a:rPr>
              <a:t>,  </a:t>
            </a:r>
            <a:endParaRPr lang="ru-RU" sz="1800" spc="-1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99700"/>
              </a:lnSpc>
              <a:spcBef>
                <a:spcPts val="105"/>
              </a:spcBef>
            </a:pPr>
            <a:r>
              <a:rPr sz="1800" spc="-25" dirty="0" err="1" smtClean="0">
                <a:latin typeface="Times New Roman" pitchFamily="18" charset="0"/>
                <a:cs typeface="Times New Roman" pitchFamily="18" charset="0"/>
              </a:rPr>
              <a:t>улица</a:t>
            </a:r>
            <a:r>
              <a:rPr sz="18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pc="-5" dirty="0" smtClean="0">
                <a:latin typeface="Times New Roman" pitchFamily="18" charset="0"/>
                <a:cs typeface="Times New Roman" pitchFamily="18" charset="0"/>
              </a:rPr>
              <a:t>Дорожная, </a:t>
            </a:r>
            <a:r>
              <a:rPr sz="1800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sz="1800" spc="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15" dirty="0" smtClean="0">
                <a:latin typeface="Times New Roman" pitchFamily="18" charset="0"/>
                <a:cs typeface="Times New Roman" pitchFamily="18" charset="0"/>
              </a:rPr>
              <a:t> 14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800" spc="-5" dirty="0" err="1" smtClean="0">
                <a:latin typeface="Times New Roman" pitchFamily="18" charset="0"/>
                <a:cs typeface="Times New Roman" pitchFamily="18" charset="0"/>
              </a:rPr>
              <a:t>Пло</a:t>
            </a:r>
            <a:r>
              <a:rPr lang="ru-RU" sz="1800" spc="-5" dirty="0" err="1" smtClean="0">
                <a:latin typeface="Times New Roman" pitchFamily="18" charset="0"/>
                <a:cs typeface="Times New Roman" pitchFamily="18" charset="0"/>
              </a:rPr>
              <a:t>щ</a:t>
            </a:r>
            <a:r>
              <a:rPr sz="1800" spc="-5" dirty="0" err="1" smtClean="0">
                <a:latin typeface="Times New Roman" pitchFamily="18" charset="0"/>
                <a:cs typeface="Times New Roman" pitchFamily="18" charset="0"/>
              </a:rPr>
              <a:t>адь</a:t>
            </a:r>
            <a:r>
              <a:rPr sz="18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pc="5" dirty="0" smtClean="0">
                <a:latin typeface="Times New Roman" pitchFamily="18" charset="0"/>
                <a:cs typeface="Times New Roman" pitchFamily="18" charset="0"/>
              </a:rPr>
              <a:t>1146,7 </a:t>
            </a:r>
            <a:r>
              <a:rPr sz="1800"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z="18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</a:pPr>
            <a:r>
              <a:rPr lang="ru-RU" sz="1800" spc="-5" dirty="0" smtClean="0">
                <a:latin typeface="Times New Roman" pitchFamily="18" charset="0"/>
                <a:cs typeface="Times New Roman" pitchFamily="18" charset="0"/>
              </a:rPr>
              <a:t>2 этажа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12700" marR="445770">
              <a:lnSpc>
                <a:spcPct val="100000"/>
              </a:lnSpc>
            </a:pPr>
            <a:r>
              <a:rPr sz="1800" spc="-10" dirty="0" err="1" smtClean="0">
                <a:latin typeface="Times New Roman" pitchFamily="18" charset="0"/>
                <a:cs typeface="Times New Roman" pitchFamily="18" charset="0"/>
              </a:rPr>
              <a:t>Здание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sz="1800" dirty="0" err="1">
                <a:latin typeface="Times New Roman" pitchFamily="18" charset="0"/>
                <a:cs typeface="Times New Roman" pitchFamily="18" charset="0"/>
              </a:rPr>
              <a:t>нежилое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445770">
              <a:lnSpc>
                <a:spcPct val="100000"/>
              </a:lnSpc>
            </a:pPr>
            <a:r>
              <a:rPr sz="1800" spc="-10" dirty="0" err="1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sz="18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использования: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размещения объектов торговли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76925" y="5496457"/>
            <a:ext cx="2509520" cy="828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533400" y="47244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533400" y="55626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95400" y="4800600"/>
            <a:ext cx="2971800" cy="80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Крашенинников Дмитрий Сергеевич</a:t>
            </a:r>
            <a:endParaRPr sz="170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447800" y="5715000"/>
            <a:ext cx="348424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ел: 8/35341/ 2-11-00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7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krasheninnikov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8922@</a:t>
            </a:r>
            <a:r>
              <a:rPr lang="en-US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7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en-US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6" name="Рисунок 15" descr="C:\Users\ekonom\Desktop\Людмила\МСП\ФОТО объектов по ПЕРЕЧНЮ\Сергеевка Дорожная 14\-5359746116414979124_121.jpg"/>
          <p:cNvPicPr/>
          <p:nvPr/>
        </p:nvPicPr>
        <p:blipFill>
          <a:blip r:embed="rId8" cstate="print"/>
          <a:srcRect l="25375" t="17681" r="14174" b="34754"/>
          <a:stretch>
            <a:fillRect/>
          </a:stretch>
        </p:blipFill>
        <p:spPr bwMode="auto">
          <a:xfrm>
            <a:off x="228600" y="1828800"/>
            <a:ext cx="41148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60960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55819" y="1878056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6176" y="5317429"/>
            <a:ext cx="935736" cy="9387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580888" y="1878818"/>
            <a:ext cx="3264406" cy="32143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700"/>
              </a:lnSpc>
              <a:spcBef>
                <a:spcPts val="105"/>
              </a:spcBef>
            </a:pPr>
            <a:r>
              <a:rPr sz="1800" spc="-15" dirty="0">
                <a:latin typeface="Times New Roman" pitchFamily="18" charset="0"/>
                <a:cs typeface="Times New Roman" pitchFamily="18" charset="0"/>
              </a:rPr>
              <a:t>Оренбургская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область,  </a:t>
            </a:r>
            <a:r>
              <a:rPr lang="ru-RU" sz="1800" spc="-10" dirty="0" err="1" smtClean="0">
                <a:latin typeface="Times New Roman" pitchFamily="18" charset="0"/>
                <a:cs typeface="Times New Roman" pitchFamily="18" charset="0"/>
              </a:rPr>
              <a:t>Курманаевский</a:t>
            </a:r>
            <a:r>
              <a:rPr sz="18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район,  </a:t>
            </a:r>
            <a:r>
              <a:rPr lang="ru-RU" sz="1800" spc="5" dirty="0" smtClean="0"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ru-RU" sz="1800" spc="5" dirty="0" err="1" smtClean="0">
                <a:latin typeface="Times New Roman" pitchFamily="18" charset="0"/>
                <a:cs typeface="Times New Roman" pitchFamily="18" charset="0"/>
              </a:rPr>
              <a:t>Курманаевка</a:t>
            </a:r>
            <a:r>
              <a:rPr sz="1800" spc="-1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8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pc="-10" dirty="0" err="1" smtClean="0">
                <a:latin typeface="Times New Roman" pitchFamily="18" charset="0"/>
                <a:cs typeface="Times New Roman" pitchFamily="18" charset="0"/>
              </a:rPr>
              <a:t>пл.Ленина</a:t>
            </a:r>
            <a:r>
              <a:rPr lang="ru-RU" sz="1800" spc="-10" dirty="0" smtClean="0">
                <a:latin typeface="Times New Roman" pitchFamily="18" charset="0"/>
                <a:cs typeface="Times New Roman" pitchFamily="18" charset="0"/>
              </a:rPr>
              <a:t>, 1</a:t>
            </a:r>
            <a:endParaRPr sz="185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</a:pPr>
            <a:endParaRPr lang="ru-RU" sz="18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445770">
              <a:lnSpc>
                <a:spcPct val="100000"/>
              </a:lnSpc>
            </a:pPr>
            <a:r>
              <a:rPr lang="ru-RU" sz="1800" spc="-10" dirty="0" smtClean="0">
                <a:latin typeface="Times New Roman" pitchFamily="18" charset="0"/>
                <a:cs typeface="Times New Roman" pitchFamily="18" charset="0"/>
              </a:rPr>
              <a:t>Автомобиль ГАЗ 322132,автобус (13 мест), год изготовления 2008, двигатель бензиновый</a:t>
            </a:r>
          </a:p>
          <a:p>
            <a:pPr marL="12700" marR="445770">
              <a:lnSpc>
                <a:spcPct val="100000"/>
              </a:lnSpc>
            </a:pP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445770">
              <a:lnSpc>
                <a:spcPct val="100000"/>
              </a:lnSpc>
            </a:pPr>
            <a:r>
              <a:rPr sz="1800" spc="-10" dirty="0" err="1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sz="18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использования: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осуществления пассажирских перевозок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80888" y="5496457"/>
            <a:ext cx="3105912" cy="828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533400" y="4724400"/>
            <a:ext cx="713232" cy="7132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533400" y="5562600"/>
            <a:ext cx="762000" cy="762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95400" y="4800600"/>
            <a:ext cx="2971800" cy="80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Крашенинников Дмитрий Сергеевич</a:t>
            </a:r>
            <a:endParaRPr sz="170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447800" y="5715000"/>
            <a:ext cx="3628256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ел: 8/35341/ 2-11-00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krasheninnikov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8922@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960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9" name="Рисунок 18" descr="https://avtoremonto.ru/wp-content/uploads/c/2/4/c24441aae925c946d93141001e9495b7.jpe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6" t="28121" r="18293" b="32875"/>
          <a:stretch/>
        </p:blipFill>
        <p:spPr bwMode="auto">
          <a:xfrm>
            <a:off x="4235918" y="3130527"/>
            <a:ext cx="1275187" cy="7512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Прямоугольник 10"/>
          <p:cNvSpPr/>
          <p:nvPr/>
        </p:nvSpPr>
        <p:spPr>
          <a:xfrm rot="703547">
            <a:off x="1440181" y="3733292"/>
            <a:ext cx="304800" cy="754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/>
          <p:nvPr/>
        </p:nvPicPr>
        <p:blipFill rotWithShape="1">
          <a:blip r:embed="rId8"/>
          <a:srcRect l="8194" r="22768" b="9479"/>
          <a:stretch/>
        </p:blipFill>
        <p:spPr bwMode="auto">
          <a:xfrm>
            <a:off x="513407" y="1388457"/>
            <a:ext cx="3771900" cy="2419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79828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55819" y="1878056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6176" y="5317429"/>
            <a:ext cx="935736" cy="9387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580888" y="1878818"/>
            <a:ext cx="3264406" cy="3337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700"/>
              </a:lnSpc>
              <a:spcBef>
                <a:spcPts val="105"/>
              </a:spcBef>
            </a:pPr>
            <a:r>
              <a:rPr sz="1800" spc="-15" dirty="0">
                <a:latin typeface="Times New Roman" pitchFamily="18" charset="0"/>
                <a:cs typeface="Times New Roman" pitchFamily="18" charset="0"/>
              </a:rPr>
              <a:t>Оренбургская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область,  </a:t>
            </a:r>
            <a:r>
              <a:rPr lang="ru-RU" sz="1800" spc="-10" dirty="0" err="1" smtClean="0">
                <a:latin typeface="Times New Roman" pitchFamily="18" charset="0"/>
                <a:cs typeface="Times New Roman" pitchFamily="18" charset="0"/>
              </a:rPr>
              <a:t>Курманаевский</a:t>
            </a:r>
            <a:r>
              <a:rPr sz="18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район,  </a:t>
            </a:r>
            <a:r>
              <a:rPr lang="ru-RU" sz="1800" spc="5" dirty="0" smtClean="0"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ru-RU" sz="1800" spc="5" dirty="0" err="1" smtClean="0">
                <a:latin typeface="Times New Roman" pitchFamily="18" charset="0"/>
                <a:cs typeface="Times New Roman" pitchFamily="18" charset="0"/>
              </a:rPr>
              <a:t>Курманаевка</a:t>
            </a:r>
            <a:r>
              <a:rPr sz="1800" spc="-1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10" dirty="0" smtClean="0">
                <a:latin typeface="Times New Roman" pitchFamily="18" charset="0"/>
                <a:cs typeface="Times New Roman" pitchFamily="18" charset="0"/>
              </a:rPr>
              <a:t>ул. Крестьянская, д.7, помещение 14</a:t>
            </a:r>
            <a:endParaRPr lang="ru-RU" sz="1800" spc="-1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445770">
              <a:lnSpc>
                <a:spcPct val="100000"/>
              </a:lnSpc>
            </a:pPr>
            <a:r>
              <a:rPr lang="ru-RU" spc="-10" dirty="0" smtClean="0">
                <a:latin typeface="Times New Roman" pitchFamily="18" charset="0"/>
                <a:cs typeface="Times New Roman" pitchFamily="18" charset="0"/>
              </a:rPr>
              <a:t>Площадь – 8,8 </a:t>
            </a:r>
            <a:r>
              <a:rPr lang="ru-RU" spc="-10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r>
              <a:rPr lang="ru-RU" spc="-1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spc="-1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12700" marR="445770">
              <a:lnSpc>
                <a:spcPct val="100000"/>
              </a:lnSpc>
            </a:pPr>
            <a:r>
              <a:rPr lang="ru-RU" spc="-10" dirty="0" smtClean="0">
                <a:latin typeface="Times New Roman" pitchFamily="18" charset="0"/>
                <a:cs typeface="Times New Roman" pitchFamily="18" charset="0"/>
              </a:rPr>
              <a:t>Здание: нежилое, кадастровый номер:56:16:1002016:261</a:t>
            </a: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445770">
              <a:lnSpc>
                <a:spcPct val="100000"/>
              </a:lnSpc>
            </a:pPr>
            <a:r>
              <a:rPr sz="1800" spc="-10" dirty="0" err="1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sz="18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использования: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осуществления предпринимательской деятельности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80888" y="5496457"/>
            <a:ext cx="3105912" cy="828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533400" y="4724400"/>
            <a:ext cx="713232" cy="7132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533400" y="5562600"/>
            <a:ext cx="762000" cy="762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95400" y="4800600"/>
            <a:ext cx="2971800" cy="80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Крашенинников Дмитрий Сергеевич</a:t>
            </a:r>
            <a:endParaRPr sz="170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447800" y="5715000"/>
            <a:ext cx="3628256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ел: 8/35341/ 2-11-00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krasheninnikov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8922@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960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703547">
            <a:off x="1440181" y="3733292"/>
            <a:ext cx="304800" cy="754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/>
          <p:cNvPicPr/>
          <p:nvPr/>
        </p:nvPicPr>
        <p:blipFill rotWithShape="1">
          <a:blip r:embed="rId7"/>
          <a:srcRect l="18506" t="3634" r="1122" b="15111"/>
          <a:stretch/>
        </p:blipFill>
        <p:spPr bwMode="auto">
          <a:xfrm>
            <a:off x="506729" y="1323523"/>
            <a:ext cx="4149090" cy="29813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03820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45152" y="2060448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15255" y="3715511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45152" y="5443728"/>
            <a:ext cx="935736" cy="9387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804660" y="2013280"/>
            <a:ext cx="2729739" cy="307327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700"/>
              </a:lnSpc>
              <a:spcBef>
                <a:spcPts val="105"/>
              </a:spcBef>
            </a:pPr>
            <a:r>
              <a:rPr sz="1800" spc="-15" dirty="0">
                <a:latin typeface="Times New Roman" pitchFamily="18" charset="0"/>
                <a:cs typeface="Times New Roman" pitchFamily="18" charset="0"/>
              </a:rPr>
              <a:t>Оренбургская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область,  </a:t>
            </a:r>
            <a:r>
              <a:rPr lang="ru-RU" sz="1800" spc="-10" dirty="0" err="1" smtClean="0">
                <a:latin typeface="Times New Roman" pitchFamily="18" charset="0"/>
                <a:cs typeface="Times New Roman" pitchFamily="18" charset="0"/>
              </a:rPr>
              <a:t>Курманаевский</a:t>
            </a:r>
            <a:r>
              <a:rPr sz="18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район,  </a:t>
            </a:r>
            <a:r>
              <a:rPr lang="ru-RU" sz="1800" spc="5" dirty="0" smtClean="0">
                <a:latin typeface="Times New Roman" pitchFamily="18" charset="0"/>
                <a:cs typeface="Times New Roman" pitchFamily="18" charset="0"/>
              </a:rPr>
              <a:t>село Покровка</a:t>
            </a:r>
            <a:r>
              <a:rPr sz="1800" spc="-10" dirty="0" smtClean="0">
                <a:latin typeface="Times New Roman" pitchFamily="18" charset="0"/>
                <a:cs typeface="Times New Roman" pitchFamily="18" charset="0"/>
              </a:rPr>
              <a:t>,  </a:t>
            </a:r>
            <a:endParaRPr lang="ru-RU" sz="1800" spc="-1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99700"/>
              </a:lnSpc>
              <a:spcBef>
                <a:spcPts val="105"/>
              </a:spcBef>
            </a:pPr>
            <a:r>
              <a:rPr sz="1800" spc="-25" dirty="0" err="1" smtClean="0">
                <a:latin typeface="Times New Roman" pitchFamily="18" charset="0"/>
                <a:cs typeface="Times New Roman" pitchFamily="18" charset="0"/>
              </a:rPr>
              <a:t>улица</a:t>
            </a:r>
            <a:r>
              <a:rPr sz="18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pc="-5" dirty="0" smtClean="0">
                <a:latin typeface="Times New Roman" pitchFamily="18" charset="0"/>
                <a:cs typeface="Times New Roman" pitchFamily="18" charset="0"/>
              </a:rPr>
              <a:t>Советская, </a:t>
            </a:r>
            <a:r>
              <a:rPr sz="1800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sz="1800" spc="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15" dirty="0">
                <a:latin typeface="Times New Roman" pitchFamily="18" charset="0"/>
                <a:cs typeface="Times New Roman" pitchFamily="18" charset="0"/>
              </a:rPr>
              <a:t>8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800" spc="-5" dirty="0" err="1" smtClean="0">
                <a:latin typeface="Times New Roman" pitchFamily="18" charset="0"/>
                <a:cs typeface="Times New Roman" pitchFamily="18" charset="0"/>
              </a:rPr>
              <a:t>Пло</a:t>
            </a:r>
            <a:r>
              <a:rPr lang="ru-RU" sz="1800" spc="-5" dirty="0" err="1" smtClean="0">
                <a:latin typeface="Times New Roman" pitchFamily="18" charset="0"/>
                <a:cs typeface="Times New Roman" pitchFamily="18" charset="0"/>
              </a:rPr>
              <a:t>щ</a:t>
            </a:r>
            <a:r>
              <a:rPr sz="1800" spc="-5" dirty="0" err="1" smtClean="0">
                <a:latin typeface="Times New Roman" pitchFamily="18" charset="0"/>
                <a:cs typeface="Times New Roman" pitchFamily="18" charset="0"/>
              </a:rPr>
              <a:t>адь</a:t>
            </a:r>
            <a:r>
              <a:rPr sz="18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pc="5" dirty="0" smtClean="0">
                <a:latin typeface="Times New Roman" pitchFamily="18" charset="0"/>
                <a:cs typeface="Times New Roman" pitchFamily="18" charset="0"/>
              </a:rPr>
              <a:t>590 </a:t>
            </a:r>
            <a:r>
              <a:rPr sz="1800"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z="18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445770">
              <a:lnSpc>
                <a:spcPct val="100000"/>
              </a:lnSpc>
            </a:pPr>
            <a:r>
              <a:rPr sz="1800" spc="-10" dirty="0" err="1" smtClean="0">
                <a:latin typeface="Times New Roman" pitchFamily="18" charset="0"/>
                <a:cs typeface="Times New Roman" pitchFamily="18" charset="0"/>
              </a:rPr>
              <a:t>Здание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sz="1800" dirty="0" err="1">
                <a:latin typeface="Times New Roman" pitchFamily="18" charset="0"/>
                <a:cs typeface="Times New Roman" pitchFamily="18" charset="0"/>
              </a:rPr>
              <a:t>нежилое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445770">
              <a:lnSpc>
                <a:spcPct val="100000"/>
              </a:lnSpc>
            </a:pPr>
            <a:r>
              <a:rPr sz="1800" spc="-10" dirty="0" err="1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sz="18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использования: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размещения объектов торговли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76925" y="5496457"/>
            <a:ext cx="2509520" cy="828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6096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609600" y="5486400"/>
            <a:ext cx="762000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371600" y="4724400"/>
            <a:ext cx="32766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Петров Александр Сергеевич</a:t>
            </a:r>
            <a:endParaRPr sz="17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447800" y="5562600"/>
            <a:ext cx="30480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ел: 8/35341/ 2-41-44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7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poksovet@rambler.ru</a:t>
            </a:r>
            <a:endParaRPr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 descr="C:\Users\ekonom\Desktop\Людмила\МСП\ФОТО объектов по ПЕРЕЧНЮ\Сергеевка Дорожная 14\-5359746116414979124_121.jpg"/>
          <p:cNvPicPr/>
          <p:nvPr/>
        </p:nvPicPr>
        <p:blipFill>
          <a:blip r:embed="rId8" cstate="print"/>
          <a:srcRect l="28868" t="36419" r="30966" b="43402"/>
          <a:stretch>
            <a:fillRect/>
          </a:stretch>
        </p:blipFill>
        <p:spPr bwMode="auto">
          <a:xfrm>
            <a:off x="457200" y="1981200"/>
            <a:ext cx="3657600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6019800" y="13716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00600" y="21336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76800" y="37338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53000" y="5486400"/>
            <a:ext cx="783336" cy="76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804660" y="2013280"/>
            <a:ext cx="2729739" cy="3370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700"/>
              </a:lnSpc>
              <a:spcBef>
                <a:spcPts val="105"/>
              </a:spcBef>
            </a:pPr>
            <a:r>
              <a:rPr sz="1800" spc="-15" dirty="0">
                <a:latin typeface="Times New Roman" pitchFamily="18" charset="0"/>
                <a:cs typeface="Times New Roman" pitchFamily="18" charset="0"/>
              </a:rPr>
              <a:t>Оренбургская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область,  </a:t>
            </a:r>
            <a:r>
              <a:rPr lang="ru-RU" sz="1800" spc="-10" dirty="0" err="1" smtClean="0">
                <a:latin typeface="Times New Roman" pitchFamily="18" charset="0"/>
                <a:cs typeface="Times New Roman" pitchFamily="18" charset="0"/>
              </a:rPr>
              <a:t>Курманаевский</a:t>
            </a:r>
            <a:r>
              <a:rPr sz="18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район, 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99700"/>
              </a:lnSpc>
              <a:spcBef>
                <a:spcPts val="105"/>
              </a:spcBef>
            </a:pPr>
            <a:r>
              <a:rPr lang="ru-RU" sz="1800" spc="5" dirty="0" smtClean="0"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ru-RU" sz="1800" spc="5" dirty="0" err="1" smtClean="0">
                <a:latin typeface="Times New Roman" pitchFamily="18" charset="0"/>
                <a:cs typeface="Times New Roman" pitchFamily="18" charset="0"/>
              </a:rPr>
              <a:t>Ферапонтовка</a:t>
            </a:r>
            <a:endParaRPr lang="ru-RU" sz="1800" spc="-1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99700"/>
              </a:lnSpc>
              <a:spcBef>
                <a:spcPts val="105"/>
              </a:spcBef>
            </a:pPr>
            <a:r>
              <a:rPr sz="1800" spc="-25" dirty="0" err="1" smtClean="0">
                <a:latin typeface="Times New Roman" pitchFamily="18" charset="0"/>
                <a:cs typeface="Times New Roman" pitchFamily="18" charset="0"/>
              </a:rPr>
              <a:t>улица</a:t>
            </a:r>
            <a:r>
              <a:rPr sz="1800" spc="-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pc="-5" dirty="0" smtClean="0">
                <a:latin typeface="Times New Roman" pitchFamily="18" charset="0"/>
                <a:cs typeface="Times New Roman" pitchFamily="18" charset="0"/>
              </a:rPr>
              <a:t>Зеленая, 21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800" spc="-5" smtClean="0">
                <a:latin typeface="Times New Roman" pitchFamily="18" charset="0"/>
                <a:cs typeface="Times New Roman" pitchFamily="18" charset="0"/>
              </a:rPr>
              <a:t>Пло</a:t>
            </a:r>
            <a:r>
              <a:rPr lang="ru-RU" spc="-5" dirty="0" err="1" smtClean="0">
                <a:latin typeface="Times New Roman" pitchFamily="18" charset="0"/>
                <a:cs typeface="Times New Roman" pitchFamily="18" charset="0"/>
              </a:rPr>
              <a:t>щ</a:t>
            </a:r>
            <a:r>
              <a:rPr sz="1800" spc="-5" smtClean="0">
                <a:latin typeface="Times New Roman" pitchFamily="18" charset="0"/>
                <a:cs typeface="Times New Roman" pitchFamily="18" charset="0"/>
              </a:rPr>
              <a:t>адь </a:t>
            </a:r>
            <a:r>
              <a:rPr lang="ru-RU" sz="1800" spc="5" dirty="0" smtClean="0">
                <a:latin typeface="Times New Roman" pitchFamily="18" charset="0"/>
                <a:cs typeface="Times New Roman" pitchFamily="18" charset="0"/>
              </a:rPr>
              <a:t>187,3 </a:t>
            </a:r>
            <a:r>
              <a:rPr sz="1800"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z="18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</a:pP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Двухэтажное, в т.ч. подземных 1</a:t>
            </a:r>
            <a:endParaRPr lang="ru-RU" sz="18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445770">
              <a:lnSpc>
                <a:spcPct val="100000"/>
              </a:lnSpc>
            </a:pPr>
            <a:r>
              <a:rPr sz="1800" spc="-10" dirty="0" err="1" smtClean="0">
                <a:latin typeface="Times New Roman" pitchFamily="18" charset="0"/>
                <a:cs typeface="Times New Roman" pitchFamily="18" charset="0"/>
              </a:rPr>
              <a:t>Здание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sz="1800" dirty="0" err="1">
                <a:latin typeface="Times New Roman" pitchFamily="18" charset="0"/>
                <a:cs typeface="Times New Roman" pitchFamily="18" charset="0"/>
              </a:rPr>
              <a:t>нежилое</a:t>
            </a:r>
            <a:r>
              <a:rPr sz="1800" dirty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2700" marR="445770">
              <a:lnSpc>
                <a:spcPct val="100000"/>
              </a:lnSpc>
            </a:pPr>
            <a:r>
              <a:rPr sz="1800" spc="-10" dirty="0" err="1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sz="18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использования: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хозяйственное (складское) помещение</a:t>
            </a:r>
            <a:endParaRPr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76925" y="5496457"/>
            <a:ext cx="2509520" cy="828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533400" y="48768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533400" y="56388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95400" y="5029200"/>
            <a:ext cx="33528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Алимкина</a:t>
            </a: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 Людмила Геннадьевна</a:t>
            </a:r>
            <a:endParaRPr sz="170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371600" y="5715000"/>
            <a:ext cx="3810000" cy="52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700" spc="-5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ел: 8/35341/ 3-01-17</a:t>
            </a:r>
          </a:p>
          <a:p>
            <a:pPr marL="12700"/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7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andreevsk_mo.2011@mail.ru</a:t>
            </a:r>
            <a:endParaRPr sz="17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C:\Users\ekonom\Desktop\Людмила\МСП\ФОТО объектов по ПЕРЕЧНЮ\Ферапонтовка\IMG-20220406-WA0018.jpg"/>
          <p:cNvPicPr/>
          <p:nvPr/>
        </p:nvPicPr>
        <p:blipFill>
          <a:blip r:embed="rId8" cstate="print"/>
          <a:srcRect l="16535" t="28213" r="3346" b="40763"/>
          <a:stretch>
            <a:fillRect/>
          </a:stretch>
        </p:blipFill>
        <p:spPr bwMode="auto">
          <a:xfrm>
            <a:off x="381000" y="1905000"/>
            <a:ext cx="40386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45152" y="2060448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24400" y="40386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48200" y="5486400"/>
            <a:ext cx="932688" cy="8961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715000" y="1828800"/>
            <a:ext cx="3186940" cy="3337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/>
            <a:r>
              <a:rPr lang="ru-RU" dirty="0">
                <a:latin typeface="Times New Roman" pitchFamily="18" charset="0"/>
                <a:cs typeface="Times New Roman" pitchFamily="18" charset="0"/>
              </a:rPr>
              <a:t>Оренбургская область,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Курманаевский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район, 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Лаврентьевка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ул. Победы, земельный участок расположен в центральной части кадастрового квартала 56:16:1301001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endParaRPr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Земельный участок</a:t>
            </a:r>
          </a:p>
          <a:p>
            <a:pPr marL="12700"/>
            <a:r>
              <a:rPr spc="-5" smtClean="0">
                <a:latin typeface="Times New Roman" pitchFamily="18" charset="0"/>
                <a:cs typeface="Times New Roman" pitchFamily="18" charset="0"/>
              </a:rPr>
              <a:t>Площадь 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449 </a:t>
            </a:r>
            <a:r>
              <a:rPr spc="-5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56:16:1301001:377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715000" y="5486400"/>
            <a:ext cx="2657475" cy="823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5334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533400" y="54864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95400" y="4648200"/>
            <a:ext cx="3352800" cy="80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Крашенинников Дмитрий Сергеевич</a:t>
            </a:r>
            <a:endParaRPr sz="170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371600" y="5562600"/>
            <a:ext cx="3048000" cy="52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700" spc="-5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ел: 8/35341/ 2-11-00</a:t>
            </a:r>
          </a:p>
          <a:p>
            <a:pPr marL="12700"/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km_rea@mail.orb.ru</a:t>
            </a:r>
            <a:endParaRPr sz="17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2484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8" name="Рисунок 17"/>
          <p:cNvPicPr/>
          <p:nvPr/>
        </p:nvPicPr>
        <p:blipFill rotWithShape="1">
          <a:blip r:embed="rId8"/>
          <a:srcRect l="22290" t="17674" r="6190" b="16191"/>
          <a:stretch/>
        </p:blipFill>
        <p:spPr bwMode="auto">
          <a:xfrm>
            <a:off x="358902" y="1828800"/>
            <a:ext cx="4248150" cy="2209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8100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5562600"/>
            <a:ext cx="856488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828800"/>
            <a:ext cx="3415540" cy="35528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Оренбургская область,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Курманаевский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район, с. Даниловка, ул. Центральная,  земельный участок расположен в южной части кадастрового квартала 56:16:0401001</a:t>
            </a:r>
          </a:p>
          <a:p>
            <a:pPr marL="12700" marR="5080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Земельный участок</a:t>
            </a:r>
          </a:p>
          <a:p>
            <a:pPr marL="12700"/>
            <a:r>
              <a:rPr spc="-5" smtClean="0">
                <a:latin typeface="Times New Roman" pitchFamily="18" charset="0"/>
                <a:cs typeface="Times New Roman" pitchFamily="18" charset="0"/>
              </a:rPr>
              <a:t>Площадь 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3030 </a:t>
            </a:r>
            <a:r>
              <a:rPr spc="-5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56:16:0401001:59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Цель использования: предпринимательство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0" y="5562600"/>
            <a:ext cx="3047999" cy="823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533400" y="44958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533400" y="54864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19200" y="4572000"/>
            <a:ext cx="3124200" cy="80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Крашенинников Дмитрий  Сергеевич</a:t>
            </a:r>
            <a:endParaRPr sz="170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371600" y="5562600"/>
            <a:ext cx="3560440" cy="530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700" spc="-5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ел: 8/35341/ 2-11-00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7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krasheninnikov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8922@</a:t>
            </a:r>
            <a:r>
              <a:rPr lang="en-US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7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en-US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9436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6" name="Рисунок 15"/>
          <p:cNvPicPr/>
          <p:nvPr/>
        </p:nvPicPr>
        <p:blipFill rotWithShape="1">
          <a:blip r:embed="rId8"/>
          <a:srcRect l="23245" t="17526" r="6528" b="15979"/>
          <a:stretch/>
        </p:blipFill>
        <p:spPr bwMode="auto">
          <a:xfrm>
            <a:off x="457200" y="1661541"/>
            <a:ext cx="3962400" cy="22764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8100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5562600"/>
            <a:ext cx="856488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828800"/>
            <a:ext cx="3415540" cy="35528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Оренбургская область, Курманаевский район,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Шабаловка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улица Молодежная,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юго-западной части кадастрового квартала 56:16:1501001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Земельный участок</a:t>
            </a:r>
          </a:p>
          <a:p>
            <a:pPr marL="12700"/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586 </a:t>
            </a:r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56:16:1501001:136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Цель использования:  для размещения объектов торговли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0" y="5562600"/>
            <a:ext cx="3047999" cy="823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4572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457200" y="55626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19200" y="4724400"/>
            <a:ext cx="31242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Петров Александр Сергеевич</a:t>
            </a:r>
            <a:endParaRPr lang="ru-RU" sz="17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295400" y="5638800"/>
            <a:ext cx="30480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тел: 8/35341/ 2-41-44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7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poksovet@rambler.ru</a:t>
            </a: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436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7" name="Рисунок 16"/>
          <p:cNvPicPr/>
          <p:nvPr/>
        </p:nvPicPr>
        <p:blipFill rotWithShape="1">
          <a:blip r:embed="rId8"/>
          <a:srcRect l="22771" t="19384" r="7473" b="15622"/>
          <a:stretch/>
        </p:blipFill>
        <p:spPr bwMode="auto">
          <a:xfrm>
            <a:off x="319989" y="1530983"/>
            <a:ext cx="4143375" cy="2171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9624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0" y="5562600"/>
            <a:ext cx="762000" cy="76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828800"/>
            <a:ext cx="3429000" cy="39222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Российская Федерация, Оренбургская область, Курманаевский район, </a:t>
            </a:r>
          </a:p>
          <a:p>
            <a:pPr marL="12700" marR="5080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Ромашкино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ул. Молодежная,  земельный участок расположен в восточной части кадастрового квартала 56:16:1603001</a:t>
            </a:r>
          </a:p>
          <a:p>
            <a:pPr marL="12700" marR="5080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z="1700" spc="-5" dirty="0" smtClean="0">
                <a:latin typeface="Times New Roman" pitchFamily="18" charset="0"/>
                <a:cs typeface="Times New Roman" pitchFamily="18" charset="0"/>
              </a:rPr>
              <a:t>Земельный участок:</a:t>
            </a:r>
          </a:p>
          <a:p>
            <a:pPr marL="12700"/>
            <a:r>
              <a:rPr sz="1700" spc="-5" dirty="0" err="1" smtClean="0"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sz="17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spc="5" dirty="0" smtClean="0">
                <a:latin typeface="Times New Roman" pitchFamily="18" charset="0"/>
                <a:cs typeface="Times New Roman" pitchFamily="18" charset="0"/>
              </a:rPr>
              <a:t> 1424 </a:t>
            </a:r>
            <a:r>
              <a:rPr sz="1700"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z="17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z="1700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z="1700" spc="-5" dirty="0" smtClean="0">
                <a:latin typeface="Times New Roman" pitchFamily="18" charset="0"/>
                <a:cs typeface="Times New Roman" pitchFamily="18" charset="0"/>
              </a:rPr>
              <a:t>56:16:1603001:637</a:t>
            </a:r>
          </a:p>
          <a:p>
            <a:pPr marL="12700"/>
            <a:r>
              <a:rPr lang="ru-RU" sz="1700" spc="-5" dirty="0" smtClean="0">
                <a:latin typeface="Times New Roman" pitchFamily="18" charset="0"/>
                <a:cs typeface="Times New Roman" pitchFamily="18" charset="0"/>
              </a:rPr>
              <a:t>Цель использования: предпринимательство</a:t>
            </a:r>
          </a:p>
          <a:p>
            <a:pPr marL="12700"/>
            <a:endParaRPr lang="ru-RU" sz="1600" spc="-5" dirty="0" smtClean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86400" y="5638800"/>
            <a:ext cx="3200400" cy="530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700" spc="-5" dirty="0">
                <a:latin typeface="Times New Roman"/>
                <a:cs typeface="Times New Roman"/>
              </a:rPr>
              <a:t>Ежемесячный </a:t>
            </a:r>
            <a:r>
              <a:rPr sz="1700" spc="-15" dirty="0">
                <a:latin typeface="Times New Roman"/>
                <a:cs typeface="Times New Roman"/>
              </a:rPr>
              <a:t>платеж: </a:t>
            </a:r>
            <a:r>
              <a:rPr sz="1700" dirty="0">
                <a:latin typeface="Times New Roman"/>
                <a:cs typeface="Times New Roman"/>
              </a:rPr>
              <a:t>в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700" spc="-5" dirty="0">
                <a:latin typeface="Times New Roman"/>
                <a:cs typeface="Times New Roman"/>
              </a:rPr>
              <a:t>соответствии </a:t>
            </a:r>
            <a:r>
              <a:rPr sz="1700">
                <a:latin typeface="Times New Roman"/>
                <a:cs typeface="Times New Roman"/>
              </a:rPr>
              <a:t>с</a:t>
            </a:r>
            <a:r>
              <a:rPr sz="1700" spc="-60">
                <a:latin typeface="Times New Roman"/>
                <a:cs typeface="Times New Roman"/>
              </a:rPr>
              <a:t> </a:t>
            </a:r>
            <a:r>
              <a:rPr sz="1700" spc="-5" smtClean="0">
                <a:latin typeface="Times New Roman"/>
                <a:cs typeface="Times New Roman"/>
              </a:rPr>
              <a:t>рыночной</a:t>
            </a:r>
            <a:r>
              <a:rPr lang="ru-RU" sz="1700" spc="-5" dirty="0" smtClean="0">
                <a:latin typeface="Times New Roman"/>
                <a:cs typeface="Times New Roman"/>
              </a:rPr>
              <a:t> </a:t>
            </a:r>
            <a:r>
              <a:rPr sz="1700" spc="-20" smtClean="0">
                <a:latin typeface="Times New Roman"/>
                <a:cs typeface="Times New Roman"/>
              </a:rPr>
              <a:t>оценкой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3810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381000" y="55626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143000" y="4724400"/>
            <a:ext cx="33528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Бурукова Евгения Васильевна</a:t>
            </a:r>
            <a:endParaRPr sz="17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219200" y="5638800"/>
            <a:ext cx="3124200" cy="52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700" spc="-5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ел: 8/35341/ 3-26-45</a:t>
            </a:r>
          </a:p>
          <a:p>
            <a:pPr marL="12700"/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7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romsovet@yandex.ru</a:t>
            </a:r>
            <a:endParaRPr sz="17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9436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8" name="Рисунок 17"/>
          <p:cNvPicPr/>
          <p:nvPr/>
        </p:nvPicPr>
        <p:blipFill rotWithShape="1">
          <a:blip r:embed="rId8"/>
          <a:srcRect l="22610" t="18244" r="4587" b="15622"/>
          <a:stretch/>
        </p:blipFill>
        <p:spPr bwMode="auto">
          <a:xfrm>
            <a:off x="206224" y="1697293"/>
            <a:ext cx="4324350" cy="2209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8100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0" y="5638800"/>
            <a:ext cx="762000" cy="76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752600"/>
            <a:ext cx="3429000" cy="393761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Российская Федерация, Оренбургская область,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Курманаевский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район, с/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Ромашкинский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Ромашкино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ул. Зеленая,  земельный участок расположен в центральной части кадастрового квартала 56:16:1603001</a:t>
            </a:r>
          </a:p>
          <a:p>
            <a:pPr marL="12700" marR="5080"/>
            <a:endParaRPr sz="170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z="1700" spc="-5" dirty="0" smtClean="0">
                <a:latin typeface="Times New Roman" pitchFamily="18" charset="0"/>
                <a:cs typeface="Times New Roman" pitchFamily="18" charset="0"/>
              </a:rPr>
              <a:t>Земельный участок:</a:t>
            </a:r>
          </a:p>
          <a:p>
            <a:pPr marL="12700"/>
            <a:r>
              <a:rPr sz="1700" spc="-5" smtClean="0">
                <a:latin typeface="Times New Roman" pitchFamily="18" charset="0"/>
                <a:cs typeface="Times New Roman" pitchFamily="18" charset="0"/>
              </a:rPr>
              <a:t>Площадь </a:t>
            </a:r>
            <a:r>
              <a:rPr lang="ru-RU" sz="1700" spc="5" dirty="0" smtClean="0">
                <a:latin typeface="Times New Roman" pitchFamily="18" charset="0"/>
                <a:cs typeface="Times New Roman" pitchFamily="18" charset="0"/>
              </a:rPr>
              <a:t> 1206 </a:t>
            </a:r>
            <a:r>
              <a:rPr sz="1700" spc="-5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z="17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z="1700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z="1700" spc="-5" dirty="0" smtClean="0">
                <a:latin typeface="Times New Roman" pitchFamily="18" charset="0"/>
                <a:cs typeface="Times New Roman" pitchFamily="18" charset="0"/>
              </a:rPr>
              <a:t>56:16:1603001:1031</a:t>
            </a:r>
          </a:p>
          <a:p>
            <a:pPr marL="12700"/>
            <a:r>
              <a:rPr lang="ru-RU" sz="1700" spc="-5" dirty="0" smtClean="0">
                <a:latin typeface="Times New Roman" pitchFamily="18" charset="0"/>
                <a:cs typeface="Times New Roman" pitchFamily="18" charset="0"/>
              </a:rPr>
              <a:t>Цель использования: предпринимательство</a:t>
            </a:r>
            <a:endParaRPr lang="ru-RU" sz="1700" spc="-5" dirty="0" smtClean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86400" y="5867400"/>
            <a:ext cx="3200400" cy="530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700" spc="-5" dirty="0">
                <a:latin typeface="Times New Roman" pitchFamily="18" charset="0"/>
                <a:cs typeface="Times New Roman" pitchFamily="18" charset="0"/>
              </a:rPr>
              <a:t>Ежемесячный </a:t>
            </a:r>
            <a:r>
              <a:rPr sz="1700" spc="-15" dirty="0">
                <a:latin typeface="Times New Roman" pitchFamily="18" charset="0"/>
                <a:cs typeface="Times New Roman" pitchFamily="18" charset="0"/>
              </a:rPr>
              <a:t>платеж: </a:t>
            </a:r>
            <a:r>
              <a:rPr sz="1700" dirty="0">
                <a:latin typeface="Times New Roman" pitchFamily="18" charset="0"/>
                <a:cs typeface="Times New Roman" pitchFamily="18" charset="0"/>
              </a:rPr>
              <a:t>в</a:t>
            </a:r>
            <a:endParaRPr sz="170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700" spc="-5" dirty="0">
                <a:latin typeface="Times New Roman" pitchFamily="18" charset="0"/>
                <a:cs typeface="Times New Roman" pitchFamily="18" charset="0"/>
              </a:rPr>
              <a:t>соответствии </a:t>
            </a:r>
            <a:r>
              <a:rPr sz="1700">
                <a:latin typeface="Times New Roman" pitchFamily="18" charset="0"/>
                <a:cs typeface="Times New Roman" pitchFamily="18" charset="0"/>
              </a:rPr>
              <a:t>с</a:t>
            </a:r>
            <a:r>
              <a:rPr sz="1700" spc="-6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700" spc="-5" smtClean="0">
                <a:latin typeface="Times New Roman" pitchFamily="18" charset="0"/>
                <a:cs typeface="Times New Roman" pitchFamily="18" charset="0"/>
              </a:rPr>
              <a:t>рыночной</a:t>
            </a:r>
            <a:r>
              <a:rPr lang="ru-RU" sz="17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700" spc="-20" smtClean="0">
                <a:latin typeface="Times New Roman" pitchFamily="18" charset="0"/>
                <a:cs typeface="Times New Roman" pitchFamily="18" charset="0"/>
              </a:rPr>
              <a:t>оценкой</a:t>
            </a:r>
            <a:endParaRPr sz="17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457200" y="47244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457200" y="54864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19200" y="4800600"/>
            <a:ext cx="33528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Бурукова Евгения Васильевна</a:t>
            </a:r>
            <a:endParaRPr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219200" y="5562600"/>
            <a:ext cx="381000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pc="-5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ел: 8/35341/ 3-26-45</a:t>
            </a:r>
          </a:p>
          <a:p>
            <a:pPr marL="12700"/>
            <a:r>
              <a:rPr lang="ru-RU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romsovet@yandex.ru</a:t>
            </a:r>
            <a:endParaRPr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324600" y="12192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7" name="Рисунок 16"/>
          <p:cNvPicPr/>
          <p:nvPr/>
        </p:nvPicPr>
        <p:blipFill rotWithShape="1">
          <a:blip r:embed="rId8"/>
          <a:srcRect l="22772" t="17959" r="7260" b="15906"/>
          <a:stretch/>
        </p:blipFill>
        <p:spPr bwMode="auto">
          <a:xfrm>
            <a:off x="200025" y="1741370"/>
            <a:ext cx="4155951" cy="2209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434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67200" y="37338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43400" y="5486400"/>
            <a:ext cx="762000" cy="76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181600" y="1981200"/>
            <a:ext cx="3810000" cy="32451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Оренбургская область, Курманаевский район, МО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Гаршинский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сельсовет, земельный участок в кадастровом квартале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56:16:0000000</a:t>
            </a:r>
          </a:p>
          <a:p>
            <a:pPr marL="12700" marR="508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z="1600" spc="-5" dirty="0" smtClean="0">
                <a:latin typeface="Times New Roman" pitchFamily="18" charset="0"/>
                <a:cs typeface="Times New Roman" pitchFamily="18" charset="0"/>
              </a:rPr>
              <a:t>Земельный участок:</a:t>
            </a:r>
          </a:p>
          <a:p>
            <a:pPr marL="12700"/>
            <a:r>
              <a:rPr sz="1600" spc="-5" dirty="0" err="1" smtClean="0">
                <a:latin typeface="Times New Roman" pitchFamily="18" charset="0"/>
                <a:cs typeface="Times New Roman" pitchFamily="18" charset="0"/>
              </a:rPr>
              <a:t>Пло</a:t>
            </a:r>
            <a:r>
              <a:rPr lang="ru-RU" sz="1600" spc="-5" dirty="0" err="1" smtClean="0">
                <a:latin typeface="Times New Roman" pitchFamily="18" charset="0"/>
                <a:cs typeface="Times New Roman" pitchFamily="18" charset="0"/>
              </a:rPr>
              <a:t>щ</a:t>
            </a:r>
            <a:r>
              <a:rPr sz="1600" spc="-5" dirty="0" err="1" smtClean="0">
                <a:latin typeface="Times New Roman" pitchFamily="18" charset="0"/>
                <a:cs typeface="Times New Roman" pitchFamily="18" charset="0"/>
              </a:rPr>
              <a:t>адь</a:t>
            </a:r>
            <a:r>
              <a:rPr sz="16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pc="5" dirty="0" smtClean="0">
                <a:latin typeface="Times New Roman" pitchFamily="18" charset="0"/>
                <a:cs typeface="Times New Roman" pitchFamily="18" charset="0"/>
              </a:rPr>
              <a:t>215 000 </a:t>
            </a:r>
            <a:r>
              <a:rPr sz="1600" spc="-5" dirty="0" err="1" smtClean="0">
                <a:latin typeface="Times New Roman" pitchFamily="18" charset="0"/>
                <a:cs typeface="Times New Roman" pitchFamily="18" charset="0"/>
              </a:rPr>
              <a:t>кв</a:t>
            </a:r>
            <a:r>
              <a:rPr sz="1600" spc="-5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spc="-5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spc="-5" dirty="0" smtClean="0">
                <a:latin typeface="Times New Roman" pitchFamily="18" charset="0"/>
                <a:cs typeface="Times New Roman" pitchFamily="18" charset="0"/>
              </a:rPr>
              <a:t>., </a:t>
            </a:r>
          </a:p>
          <a:p>
            <a:pPr marL="12700"/>
            <a:r>
              <a:rPr lang="ru-RU" sz="1600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56:16:0000000:4536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12700"/>
            <a:endParaRPr lang="ru-RU" sz="16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z="1600" spc="-5" dirty="0" smtClean="0">
                <a:latin typeface="Times New Roman" pitchFamily="18" charset="0"/>
                <a:cs typeface="Times New Roman" pitchFamily="18" charset="0"/>
              </a:rPr>
              <a:t>Цель использования: 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ля сельскохозяйственного использования</a:t>
            </a:r>
            <a:endParaRPr lang="ru-RU" sz="1600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endParaRPr lang="ru-RU" sz="1600" spc="-5" dirty="0" smtClean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57800" y="5638800"/>
            <a:ext cx="3505200" cy="5155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600" spc="-5" dirty="0">
                <a:latin typeface="Times New Roman" pitchFamily="18" charset="0"/>
                <a:cs typeface="Times New Roman" pitchFamily="18" charset="0"/>
              </a:rPr>
              <a:t>Ежемесячный </a:t>
            </a:r>
            <a:r>
              <a:rPr sz="1600" spc="-15" dirty="0">
                <a:latin typeface="Times New Roman" pitchFamily="18" charset="0"/>
                <a:cs typeface="Times New Roman" pitchFamily="18" charset="0"/>
              </a:rPr>
              <a:t>платеж: 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Times New Roman" pitchFamily="18" charset="0"/>
                <a:cs typeface="Times New Roman" pitchFamily="18" charset="0"/>
              </a:rPr>
              <a:t>соответствии 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sz="16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spc="-5" dirty="0" err="1" smtClean="0">
                <a:latin typeface="Times New Roman" pitchFamily="18" charset="0"/>
                <a:cs typeface="Times New Roman" pitchFamily="18" charset="0"/>
              </a:rPr>
              <a:t>рыночной</a:t>
            </a:r>
            <a:r>
              <a:rPr lang="ru-RU" sz="16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spc="-20" dirty="0" err="1" smtClean="0">
                <a:latin typeface="Times New Roman" pitchFamily="18" charset="0"/>
                <a:cs typeface="Times New Roman" pitchFamily="18" charset="0"/>
              </a:rPr>
              <a:t>оценкой</a:t>
            </a: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353568" y="477015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457200" y="5486400"/>
            <a:ext cx="685800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066800" y="4876800"/>
            <a:ext cx="33528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6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6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Игнатьева Надежда Павловна</a:t>
            </a:r>
            <a:endParaRPr sz="16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143000" y="5562600"/>
            <a:ext cx="31242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600" spc="-5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6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ел: 8/35341/ 2-23-43</a:t>
            </a:r>
          </a:p>
          <a:p>
            <a:pPr marL="12700"/>
            <a:r>
              <a:rPr lang="ru-RU" sz="16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sz="16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почта: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kandaur_ss@mail.ru</a:t>
            </a:r>
            <a:endParaRPr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960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9" name="Рисунок 18"/>
          <p:cNvPicPr/>
          <p:nvPr/>
        </p:nvPicPr>
        <p:blipFill rotWithShape="1">
          <a:blip r:embed="rId8"/>
          <a:srcRect l="22771" t="29076" r="13406" b="4790"/>
          <a:stretch/>
        </p:blipFill>
        <p:spPr bwMode="auto">
          <a:xfrm>
            <a:off x="497056" y="1522875"/>
            <a:ext cx="3790950" cy="2209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79948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8100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5562600"/>
            <a:ext cx="856488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828800"/>
            <a:ext cx="3415540" cy="36144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Оренбургская область, Курманаевский район,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с. Покровка, земельный участок расположен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юго-западной части кадастрового квартала 56:16:0000000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Земельный участок</a:t>
            </a:r>
          </a:p>
          <a:p>
            <a:pPr marL="12700"/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146 000 </a:t>
            </a:r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56:16:0000000:3883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Цель использования:  для выращивания зерновых и иных сельскохозяйственных культур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0" y="5562600"/>
            <a:ext cx="3047999" cy="823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4572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457200" y="55626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19200" y="4724400"/>
            <a:ext cx="31242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Петров Александр Сергеевич</a:t>
            </a:r>
            <a:endParaRPr lang="ru-RU" sz="17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295400" y="5638800"/>
            <a:ext cx="30480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тел: 8/35341/ 2-41-44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7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poksovet@rambler.ru</a:t>
            </a: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436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6" name="Рисунок 15"/>
          <p:cNvPicPr/>
          <p:nvPr/>
        </p:nvPicPr>
        <p:blipFill rotWithShape="1">
          <a:blip r:embed="rId8"/>
          <a:srcRect l="31270" t="13398" r="9237"/>
          <a:stretch/>
        </p:blipFill>
        <p:spPr bwMode="auto">
          <a:xfrm>
            <a:off x="571740" y="1429619"/>
            <a:ext cx="3533775" cy="28936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93489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8100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5562600"/>
            <a:ext cx="856488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828800"/>
            <a:ext cx="3415540" cy="36144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Оренбургская область, Курманаевский район,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с. Покровка, земельный участок расположен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юго-западной части кадастрового квартала 56:16:1703002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Земельный участок</a:t>
            </a:r>
          </a:p>
          <a:p>
            <a:pPr marL="12700"/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146 000 </a:t>
            </a:r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56:16:1703002:216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Цель использования:  для выращивания зерновых и иных сельскохозяйственных культур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0" y="5562600"/>
            <a:ext cx="3047999" cy="823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4572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457200" y="55626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19200" y="4724400"/>
            <a:ext cx="31242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Петров Александр Сергеевич</a:t>
            </a:r>
            <a:endParaRPr lang="ru-RU" sz="17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295400" y="5638800"/>
            <a:ext cx="30480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тел: 8/35341/ 2-41-44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7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poksovet@rambler.ru</a:t>
            </a: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436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7" name="Рисунок 16"/>
          <p:cNvPicPr/>
          <p:nvPr/>
        </p:nvPicPr>
        <p:blipFill rotWithShape="1">
          <a:blip r:embed="rId8"/>
          <a:srcRect l="31591" t="12543" r="9718" b="10205"/>
          <a:stretch/>
        </p:blipFill>
        <p:spPr bwMode="auto">
          <a:xfrm>
            <a:off x="755576" y="1671926"/>
            <a:ext cx="3486150" cy="25812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24562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8100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5562600"/>
            <a:ext cx="856488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828800"/>
            <a:ext cx="3415540" cy="36144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Оренбургская область, Курманаевский район,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с. Покровка, земельный участок расположен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юго-западной части кадастрового квартала 56:16:1703001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Земельный участок</a:t>
            </a:r>
          </a:p>
          <a:p>
            <a:pPr marL="12700"/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584 000 </a:t>
            </a:r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56:16:1703001:215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Цель использования:  для выращивания зерновых и иных сельскохозяйственных культур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0" y="5562600"/>
            <a:ext cx="3047999" cy="823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4572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457200" y="55626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19200" y="4724400"/>
            <a:ext cx="31242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Петров Александр Сергеевич</a:t>
            </a:r>
            <a:endParaRPr lang="ru-RU" sz="17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295400" y="5638800"/>
            <a:ext cx="30480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тел: 8/35341/ 2-41-44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7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poksovet@rambler.ru</a:t>
            </a: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436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7" name="Рисунок 16"/>
          <p:cNvPicPr/>
          <p:nvPr/>
        </p:nvPicPr>
        <p:blipFill rotWithShape="1">
          <a:blip r:embed="rId8"/>
          <a:srcRect l="31591" t="11117" r="9077" b="10775"/>
          <a:stretch/>
        </p:blipFill>
        <p:spPr bwMode="auto">
          <a:xfrm>
            <a:off x="761238" y="1726794"/>
            <a:ext cx="3524250" cy="26098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32513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8100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5562600"/>
            <a:ext cx="856488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828800"/>
            <a:ext cx="3415540" cy="36144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Оренбургская область, Курманаевский район,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с. Покровка, земельный участок расположен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юго-западной части кадастрового квартала 56:16:1703002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Земельный участок</a:t>
            </a:r>
          </a:p>
          <a:p>
            <a:pPr marL="12700"/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 327 407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56:16:1703002:215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Цель использования:  для выращивания зерновых и иных сельскохозяйственных культур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0" y="5562600"/>
            <a:ext cx="3047999" cy="823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4572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457200" y="55626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19200" y="4724400"/>
            <a:ext cx="31242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Петров Александр Сергеевич</a:t>
            </a:r>
            <a:endParaRPr lang="ru-RU" sz="17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295400" y="5638800"/>
            <a:ext cx="30480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тел: 8/35341/ 2-41-44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7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poksovet@rambler.ru</a:t>
            </a: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436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7" name="Рисунок 16"/>
          <p:cNvPicPr/>
          <p:nvPr/>
        </p:nvPicPr>
        <p:blipFill rotWithShape="1">
          <a:blip r:embed="rId8"/>
          <a:srcRect l="30950" t="8837" r="6351" b="5075"/>
          <a:stretch/>
        </p:blipFill>
        <p:spPr bwMode="auto">
          <a:xfrm>
            <a:off x="323528" y="1607183"/>
            <a:ext cx="3724275" cy="28765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3675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8100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5562600"/>
            <a:ext cx="856488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828800"/>
            <a:ext cx="3415540" cy="36144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Оренбургская область, Курманаевский район,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Кандауровский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сельсовет, земельный участок расположен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центральной части кадастрового квартала 56:16:0805005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Земельный участок</a:t>
            </a:r>
          </a:p>
          <a:p>
            <a:pPr marL="12700"/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1085204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56:16:0805005:239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Цель использования:  для сельскохозяйственного производства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0" y="5562600"/>
            <a:ext cx="3047999" cy="823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4572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457200" y="55626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19200" y="4724400"/>
            <a:ext cx="31242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Сельцин</a:t>
            </a:r>
            <a:r>
              <a:rPr lang="ru-RU" sz="17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 Сергей Александрович</a:t>
            </a:r>
            <a:endParaRPr lang="ru-RU" sz="17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170432" y="5638800"/>
            <a:ext cx="3325368" cy="13619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тел: 8/35341/ 3-91-32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/>
              <a:t> </a:t>
            </a:r>
            <a:r>
              <a:rPr lang="ru-RU" sz="1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km_kandaursov</a:t>
            </a:r>
            <a:r>
              <a:rPr lang="ru-RU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en-US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mail.orb.ru</a:t>
            </a:r>
            <a:endParaRPr lang="ru-RU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t"/>
            <a:r>
              <a:rPr lang="en-US" b="1" dirty="0">
                <a:solidFill>
                  <a:srgbClr val="FFFFFF"/>
                </a:solidFill>
                <a:latin typeface="Lucida Sans Unicode" panose="020B0602030504020204" pitchFamily="34" charset="0"/>
              </a:rPr>
              <a:t> </a:t>
            </a:r>
            <a:endParaRPr lang="ru-RU" dirty="0">
              <a:latin typeface="Arial" panose="020B0604020202020204" pitchFamily="34" charset="0"/>
            </a:endParaRPr>
          </a:p>
          <a:p>
            <a:pPr algn="ctr" fontAlgn="t"/>
            <a:r>
              <a:rPr lang="en-US" b="1" dirty="0">
                <a:solidFill>
                  <a:srgbClr val="FFFFFF"/>
                </a:solidFill>
                <a:latin typeface="Lucida Sans Unicode" panose="020B0602030504020204" pitchFamily="34" charset="0"/>
              </a:rPr>
              <a:t> </a:t>
            </a:r>
            <a:endParaRPr lang="ru-RU" dirty="0">
              <a:latin typeface="Arial" panose="020B0604020202020204" pitchFamily="34" charset="0"/>
            </a:endParaRPr>
          </a:p>
          <a:p>
            <a:pPr marL="12700">
              <a:lnSpc>
                <a:spcPts val="2065"/>
              </a:lnSpc>
            </a:pP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436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9" name="Рисунок 18"/>
          <p:cNvPicPr/>
          <p:nvPr/>
        </p:nvPicPr>
        <p:blipFill rotWithShape="1">
          <a:blip r:embed="rId8"/>
          <a:srcRect l="26191" t="9243" r="7417" b="4365"/>
          <a:stretch/>
        </p:blipFill>
        <p:spPr bwMode="auto">
          <a:xfrm>
            <a:off x="553720" y="1563189"/>
            <a:ext cx="3942080" cy="2885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0940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8100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5562600"/>
            <a:ext cx="856488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828800"/>
            <a:ext cx="3415540" cy="36144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Оренбургская область, Курманаевский район,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Кандауровский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сельсовет, земельный участок расположен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центральной части кадастрового квартала 56:16:0804003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Земельный участок</a:t>
            </a:r>
          </a:p>
          <a:p>
            <a:pPr marL="12700"/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517796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56:16:0804003:234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Цель использования:  для сельскохозяйственного производства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0" y="5562600"/>
            <a:ext cx="3047999" cy="823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4572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457200" y="55626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19200" y="4724400"/>
            <a:ext cx="31242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Сельцин</a:t>
            </a:r>
            <a:r>
              <a:rPr lang="ru-RU" sz="17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 Сергей Александрович</a:t>
            </a:r>
            <a:endParaRPr lang="ru-RU" sz="17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170432" y="5638800"/>
            <a:ext cx="3325368" cy="13619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тел: 8/35341/ 3-91-32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/>
              <a:t> </a:t>
            </a:r>
            <a:r>
              <a:rPr lang="ru-RU" sz="1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km_kandaursov</a:t>
            </a:r>
            <a:r>
              <a:rPr lang="ru-RU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en-US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mail.orb.ru</a:t>
            </a:r>
            <a:endParaRPr lang="ru-RU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t"/>
            <a:r>
              <a:rPr lang="en-US" b="1" dirty="0">
                <a:solidFill>
                  <a:srgbClr val="FFFFFF"/>
                </a:solidFill>
                <a:latin typeface="Lucida Sans Unicode" panose="020B0602030504020204" pitchFamily="34" charset="0"/>
              </a:rPr>
              <a:t> </a:t>
            </a:r>
            <a:endParaRPr lang="ru-RU" dirty="0">
              <a:latin typeface="Arial" panose="020B0604020202020204" pitchFamily="34" charset="0"/>
            </a:endParaRPr>
          </a:p>
          <a:p>
            <a:pPr algn="ctr" fontAlgn="t"/>
            <a:r>
              <a:rPr lang="en-US" b="1" dirty="0">
                <a:solidFill>
                  <a:srgbClr val="FFFFFF"/>
                </a:solidFill>
                <a:latin typeface="Lucida Sans Unicode" panose="020B0602030504020204" pitchFamily="34" charset="0"/>
              </a:rPr>
              <a:t> </a:t>
            </a:r>
            <a:endParaRPr lang="ru-RU" dirty="0">
              <a:latin typeface="Arial" panose="020B0604020202020204" pitchFamily="34" charset="0"/>
            </a:endParaRPr>
          </a:p>
          <a:p>
            <a:pPr marL="12700">
              <a:lnSpc>
                <a:spcPts val="2065"/>
              </a:lnSpc>
            </a:pP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436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6" name="Рисунок 15"/>
          <p:cNvPicPr/>
          <p:nvPr/>
        </p:nvPicPr>
        <p:blipFill rotWithShape="1">
          <a:blip r:embed="rId8"/>
          <a:srcRect l="25490" t="9068" r="7615" b="8612"/>
          <a:stretch/>
        </p:blipFill>
        <p:spPr bwMode="auto">
          <a:xfrm>
            <a:off x="494794" y="1760149"/>
            <a:ext cx="3971290" cy="2748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37272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8100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5562600"/>
            <a:ext cx="856488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828800"/>
            <a:ext cx="3415540" cy="36144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Оренбургская область, Курманаевский район,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Грачевский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сельсовет, земельный участок расположен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кадастровом квартале 56:16:0604001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Земельный участок</a:t>
            </a:r>
          </a:p>
          <a:p>
            <a:pPr marL="12700"/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62 600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56:16:0604001:303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Цель использования:  для сельскохозяйственного производства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0" y="5562600"/>
            <a:ext cx="3047999" cy="823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4572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457200" y="55626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19200" y="4724400"/>
            <a:ext cx="31242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Леонтьева Диана Алексеевна</a:t>
            </a:r>
            <a:endParaRPr lang="ru-RU" sz="17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170432" y="5638800"/>
            <a:ext cx="3325368" cy="13619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тел: 8/35341/ 3-11-14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/>
              <a:t> </a:t>
            </a:r>
            <a:r>
              <a:rPr lang="ru-RU" sz="1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km_grachsov</a:t>
            </a:r>
            <a:r>
              <a:rPr lang="ru-RU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en-US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mail.orb.ru</a:t>
            </a:r>
            <a:endParaRPr lang="ru-RU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t"/>
            <a:r>
              <a:rPr lang="en-US" b="1" dirty="0">
                <a:solidFill>
                  <a:srgbClr val="FFFFFF"/>
                </a:solidFill>
                <a:latin typeface="Lucida Sans Unicode" panose="020B0602030504020204" pitchFamily="34" charset="0"/>
              </a:rPr>
              <a:t> </a:t>
            </a:r>
            <a:endParaRPr lang="ru-RU" dirty="0">
              <a:latin typeface="Arial" panose="020B0604020202020204" pitchFamily="34" charset="0"/>
            </a:endParaRPr>
          </a:p>
          <a:p>
            <a:pPr algn="ctr" fontAlgn="t"/>
            <a:r>
              <a:rPr lang="en-US" b="1" dirty="0">
                <a:solidFill>
                  <a:srgbClr val="FFFFFF"/>
                </a:solidFill>
                <a:latin typeface="Lucida Sans Unicode" panose="020B0602030504020204" pitchFamily="34" charset="0"/>
              </a:rPr>
              <a:t> </a:t>
            </a:r>
            <a:endParaRPr lang="ru-RU" dirty="0">
              <a:latin typeface="Arial" panose="020B0604020202020204" pitchFamily="34" charset="0"/>
            </a:endParaRPr>
          </a:p>
          <a:p>
            <a:pPr marL="12700">
              <a:lnSpc>
                <a:spcPts val="2065"/>
              </a:lnSpc>
            </a:pP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436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7" name="Рисунок 16"/>
          <p:cNvPicPr/>
          <p:nvPr/>
        </p:nvPicPr>
        <p:blipFill rotWithShape="1">
          <a:blip r:embed="rId8"/>
          <a:srcRect l="25691" t="9777" r="6915" b="8098"/>
          <a:stretch/>
        </p:blipFill>
        <p:spPr bwMode="auto">
          <a:xfrm>
            <a:off x="532127" y="1740879"/>
            <a:ext cx="4001770" cy="27425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66407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8100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5562600"/>
            <a:ext cx="856488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828800"/>
            <a:ext cx="3415540" cy="36144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Оренбургская область, Курманаевский район,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Грачевский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сельсовет, земельный участок расположен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кадастровом квартале 56:16:0604001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Земельный участок</a:t>
            </a:r>
          </a:p>
          <a:p>
            <a:pPr marL="12700"/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72 300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56:16:0604001:304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Цель использования:  для сельскохозяйственного производства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0" y="5562600"/>
            <a:ext cx="3047999" cy="823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4572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457200" y="55626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19200" y="4724400"/>
            <a:ext cx="31242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Леонтьева Диана Алексеевна</a:t>
            </a:r>
            <a:endParaRPr lang="ru-RU" sz="17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170432" y="5638800"/>
            <a:ext cx="3325368" cy="13619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тел: 8/35341/ 3-11-14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/>
              <a:t> </a:t>
            </a:r>
            <a:r>
              <a:rPr lang="ru-RU" sz="1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km_grachsov</a:t>
            </a:r>
            <a:r>
              <a:rPr lang="ru-RU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en-US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mail.orb.ru</a:t>
            </a:r>
            <a:endParaRPr lang="ru-RU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t"/>
            <a:r>
              <a:rPr lang="en-US" b="1" dirty="0">
                <a:solidFill>
                  <a:srgbClr val="FFFFFF"/>
                </a:solidFill>
                <a:latin typeface="Lucida Sans Unicode" panose="020B0602030504020204" pitchFamily="34" charset="0"/>
              </a:rPr>
              <a:t> </a:t>
            </a:r>
            <a:endParaRPr lang="ru-RU" dirty="0">
              <a:latin typeface="Arial" panose="020B0604020202020204" pitchFamily="34" charset="0"/>
            </a:endParaRPr>
          </a:p>
          <a:p>
            <a:pPr algn="ctr" fontAlgn="t"/>
            <a:r>
              <a:rPr lang="en-US" b="1" dirty="0">
                <a:solidFill>
                  <a:srgbClr val="FFFFFF"/>
                </a:solidFill>
                <a:latin typeface="Lucida Sans Unicode" panose="020B0602030504020204" pitchFamily="34" charset="0"/>
              </a:rPr>
              <a:t> </a:t>
            </a:r>
            <a:endParaRPr lang="ru-RU" dirty="0">
              <a:latin typeface="Arial" panose="020B0604020202020204" pitchFamily="34" charset="0"/>
            </a:endParaRPr>
          </a:p>
          <a:p>
            <a:pPr marL="12700">
              <a:lnSpc>
                <a:spcPts val="2065"/>
              </a:lnSpc>
            </a:pP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436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6" name="Рисунок 15"/>
          <p:cNvPicPr/>
          <p:nvPr/>
        </p:nvPicPr>
        <p:blipFill rotWithShape="1">
          <a:blip r:embed="rId8"/>
          <a:srcRect l="25791" t="8533" r="7921" b="8460"/>
          <a:stretch/>
        </p:blipFill>
        <p:spPr bwMode="auto">
          <a:xfrm>
            <a:off x="601285" y="1634671"/>
            <a:ext cx="3936365" cy="2771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54863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8100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5562600"/>
            <a:ext cx="856488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828800"/>
            <a:ext cx="3415540" cy="36144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Оренбургская область, Курманаевский район,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Грачевский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сельсовет, земельный участок расположен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кадастровом квартале 56:16:0604001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Земельный участок</a:t>
            </a:r>
          </a:p>
          <a:p>
            <a:pPr marL="12700"/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331 000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56:16:0604001:305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Цель использования:  для сельскохозяйственного производства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0" y="5562600"/>
            <a:ext cx="3047999" cy="823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4572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457200" y="55626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19200" y="4724400"/>
            <a:ext cx="31242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Леонтьева Диана Алексеевна</a:t>
            </a:r>
            <a:endParaRPr lang="ru-RU" sz="17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170432" y="5638800"/>
            <a:ext cx="3325368" cy="13619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тел: 8/35341/ 3-11-14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/>
              <a:t> </a:t>
            </a:r>
            <a:r>
              <a:rPr lang="ru-RU" sz="1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km_grachsov</a:t>
            </a:r>
            <a:r>
              <a:rPr lang="ru-RU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en-US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mail.orb.ru</a:t>
            </a:r>
            <a:endParaRPr lang="ru-RU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t"/>
            <a:r>
              <a:rPr lang="en-US" b="1" dirty="0">
                <a:solidFill>
                  <a:srgbClr val="FFFFFF"/>
                </a:solidFill>
                <a:latin typeface="Lucida Sans Unicode" panose="020B0602030504020204" pitchFamily="34" charset="0"/>
              </a:rPr>
              <a:t> </a:t>
            </a:r>
            <a:endParaRPr lang="ru-RU" dirty="0">
              <a:latin typeface="Arial" panose="020B0604020202020204" pitchFamily="34" charset="0"/>
            </a:endParaRPr>
          </a:p>
          <a:p>
            <a:pPr algn="ctr" fontAlgn="t"/>
            <a:r>
              <a:rPr lang="en-US" b="1" dirty="0">
                <a:solidFill>
                  <a:srgbClr val="FFFFFF"/>
                </a:solidFill>
                <a:latin typeface="Lucida Sans Unicode" panose="020B0602030504020204" pitchFamily="34" charset="0"/>
              </a:rPr>
              <a:t> </a:t>
            </a:r>
            <a:endParaRPr lang="ru-RU" dirty="0">
              <a:latin typeface="Arial" panose="020B0604020202020204" pitchFamily="34" charset="0"/>
            </a:endParaRPr>
          </a:p>
          <a:p>
            <a:pPr marL="12700">
              <a:lnSpc>
                <a:spcPts val="2065"/>
              </a:lnSpc>
            </a:pP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436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7" name="Рисунок 16"/>
          <p:cNvPicPr/>
          <p:nvPr/>
        </p:nvPicPr>
        <p:blipFill rotWithShape="1">
          <a:blip r:embed="rId8"/>
          <a:srcRect l="25591" t="9420" r="7628" b="8634"/>
          <a:stretch/>
        </p:blipFill>
        <p:spPr bwMode="auto">
          <a:xfrm>
            <a:off x="457200" y="1776477"/>
            <a:ext cx="3966210" cy="27368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400035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8100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5562600"/>
            <a:ext cx="856488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828800"/>
            <a:ext cx="3415540" cy="36144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Оренбургская область, Курманаевский район,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Грачевский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сельсовет, земельный участок расположен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кадастровом квартале 56:16:0604001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Земельный участок</a:t>
            </a:r>
          </a:p>
          <a:p>
            <a:pPr marL="12700"/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225 000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56:16:0604001:306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Цель использования:  для сельскохозяйственного производства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0" y="5562600"/>
            <a:ext cx="3047999" cy="823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4572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457200" y="55626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19200" y="4724400"/>
            <a:ext cx="31242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Леонтьева Диана Алексеевна</a:t>
            </a:r>
            <a:endParaRPr lang="ru-RU" sz="17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170432" y="5638800"/>
            <a:ext cx="3325368" cy="13619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тел: 8/35341/ 3-11-14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/>
              <a:t> </a:t>
            </a:r>
            <a:r>
              <a:rPr lang="ru-RU" sz="1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km_grachsov</a:t>
            </a:r>
            <a:r>
              <a:rPr lang="ru-RU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en-US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mail.orb.ru</a:t>
            </a:r>
            <a:endParaRPr lang="ru-RU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t"/>
            <a:r>
              <a:rPr lang="en-US" b="1" dirty="0">
                <a:solidFill>
                  <a:srgbClr val="FFFFFF"/>
                </a:solidFill>
                <a:latin typeface="Lucida Sans Unicode" panose="020B0602030504020204" pitchFamily="34" charset="0"/>
              </a:rPr>
              <a:t> </a:t>
            </a:r>
            <a:endParaRPr lang="ru-RU" dirty="0">
              <a:latin typeface="Arial" panose="020B0604020202020204" pitchFamily="34" charset="0"/>
            </a:endParaRPr>
          </a:p>
          <a:p>
            <a:pPr algn="ctr" fontAlgn="t"/>
            <a:r>
              <a:rPr lang="en-US" b="1" dirty="0">
                <a:solidFill>
                  <a:srgbClr val="FFFFFF"/>
                </a:solidFill>
                <a:latin typeface="Lucida Sans Unicode" panose="020B0602030504020204" pitchFamily="34" charset="0"/>
              </a:rPr>
              <a:t> </a:t>
            </a:r>
            <a:endParaRPr lang="ru-RU" dirty="0">
              <a:latin typeface="Arial" panose="020B0604020202020204" pitchFamily="34" charset="0"/>
            </a:endParaRPr>
          </a:p>
          <a:p>
            <a:pPr marL="12700">
              <a:lnSpc>
                <a:spcPts val="2065"/>
              </a:lnSpc>
            </a:pP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436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6" name="Рисунок 15"/>
          <p:cNvPicPr/>
          <p:nvPr/>
        </p:nvPicPr>
        <p:blipFill rotWithShape="1">
          <a:blip r:embed="rId8"/>
          <a:srcRect l="25091" t="11199" r="7907" b="9698"/>
          <a:stretch/>
        </p:blipFill>
        <p:spPr bwMode="auto">
          <a:xfrm>
            <a:off x="457200" y="1848937"/>
            <a:ext cx="3977640" cy="2641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829636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8100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5562600"/>
            <a:ext cx="856488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828800"/>
            <a:ext cx="3415540" cy="35528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Оренбургская область, Курманаевский район,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сельсовет,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«Колос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Земельный участок</a:t>
            </a:r>
          </a:p>
          <a:p>
            <a:pPr marL="12700"/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136 674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12700"/>
            <a:r>
              <a:rPr lang="ru-RU" spc="-5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емли с/х назначения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56:16:000000:4770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Цель использования:  для сельскохозяйственного производства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0" y="5562600"/>
            <a:ext cx="3047999" cy="823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4572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457200" y="55626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19200" y="4724400"/>
            <a:ext cx="3124200" cy="2530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</p:txBody>
      </p:sp>
      <p:sp>
        <p:nvSpPr>
          <p:cNvPr id="15" name="object 10"/>
          <p:cNvSpPr txBox="1"/>
          <p:nvPr/>
        </p:nvSpPr>
        <p:spPr>
          <a:xfrm>
            <a:off x="1170432" y="5638800"/>
            <a:ext cx="3325368" cy="13619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тел: 8/35341/ 3-11-14</a:t>
            </a: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/>
              <a:t> </a:t>
            </a:r>
            <a:r>
              <a:rPr lang="ru-RU" sz="1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km_grachsov</a:t>
            </a:r>
            <a:r>
              <a:rPr lang="ru-RU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en-US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mail.orb.ru</a:t>
            </a:r>
            <a:endParaRPr lang="ru-RU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t"/>
            <a:r>
              <a:rPr lang="en-US" b="1" dirty="0">
                <a:solidFill>
                  <a:srgbClr val="FFFFFF"/>
                </a:solidFill>
                <a:latin typeface="Lucida Sans Unicode" panose="020B0602030504020204" pitchFamily="34" charset="0"/>
              </a:rPr>
              <a:t> </a:t>
            </a:r>
            <a:endParaRPr lang="ru-RU" dirty="0">
              <a:latin typeface="Arial" panose="020B0604020202020204" pitchFamily="34" charset="0"/>
            </a:endParaRPr>
          </a:p>
          <a:p>
            <a:pPr algn="ctr" fontAlgn="t"/>
            <a:r>
              <a:rPr lang="en-US" b="1" dirty="0">
                <a:solidFill>
                  <a:srgbClr val="FFFFFF"/>
                </a:solidFill>
                <a:latin typeface="Lucida Sans Unicode" panose="020B0602030504020204" pitchFamily="34" charset="0"/>
              </a:rPr>
              <a:t> </a:t>
            </a:r>
            <a:endParaRPr lang="ru-RU" dirty="0">
              <a:latin typeface="Arial" panose="020B0604020202020204" pitchFamily="34" charset="0"/>
            </a:endParaRPr>
          </a:p>
          <a:p>
            <a:pPr marL="12700">
              <a:lnSpc>
                <a:spcPts val="2065"/>
              </a:lnSpc>
            </a:pP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436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70432" y="5075719"/>
            <a:ext cx="3473576" cy="36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dirty="0" err="1">
                <a:solidFill>
                  <a:srgbClr val="002060"/>
                </a:solidFill>
                <a:latin typeface="Times New Roman"/>
                <a:cs typeface="Times New Roman"/>
              </a:rPr>
              <a:t>Кабылкин</a:t>
            </a:r>
            <a:r>
              <a:rPr lang="ru-RU" dirty="0">
                <a:solidFill>
                  <a:srgbClr val="002060"/>
                </a:solidFill>
                <a:latin typeface="Times New Roman"/>
                <a:cs typeface="Times New Roman"/>
              </a:rPr>
              <a:t> Алексей Васильевич</a:t>
            </a:r>
            <a:endParaRPr lang="ru-RU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pic>
        <p:nvPicPr>
          <p:cNvPr id="17" name="Рисунок 16"/>
          <p:cNvPicPr/>
          <p:nvPr/>
        </p:nvPicPr>
        <p:blipFill rotWithShape="1">
          <a:blip r:embed="rId8"/>
          <a:srcRect l="25701" t="9284" r="22101" b="8593"/>
          <a:stretch/>
        </p:blipFill>
        <p:spPr bwMode="auto">
          <a:xfrm>
            <a:off x="539552" y="1549347"/>
            <a:ext cx="3956248" cy="29259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96103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8100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5562600"/>
            <a:ext cx="856488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828800"/>
            <a:ext cx="3415540" cy="3337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Оренбургская область, Курманаевский район,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сельсовет,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«Колос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Земельный 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участок</a:t>
            </a:r>
          </a:p>
          <a:p>
            <a:pPr marL="12700"/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lang="ru-RU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131022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Земли с/х назначения,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56:16:0306006:225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Цель использования:  для сельскохозяйственного производства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0" y="5562600"/>
            <a:ext cx="3047999" cy="823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4572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457200" y="55626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19200" y="4724400"/>
            <a:ext cx="312420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лицо: </a:t>
            </a:r>
          </a:p>
          <a:p>
            <a:pPr marL="12700">
              <a:lnSpc>
                <a:spcPts val="2065"/>
              </a:lnSpc>
            </a:pPr>
            <a:r>
              <a:rPr lang="ru-RU" sz="1700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Кабылкин</a:t>
            </a:r>
            <a:r>
              <a:rPr lang="ru-RU" sz="17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 Алексей Васильевич</a:t>
            </a:r>
            <a:endParaRPr lang="ru-RU" sz="17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170432" y="5638800"/>
            <a:ext cx="3325368" cy="163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тел: 8/35341/ 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3-24-42</a:t>
            </a:r>
            <a:endParaRPr lang="ru-RU" sz="1700" spc="-5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/>
              <a:t> </a:t>
            </a:r>
            <a:r>
              <a:rPr lang="en-US" sz="1400" dirty="0"/>
              <a:t>km_vassov@mail.orb.ru</a:t>
            </a: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700">
              <a:lnSpc>
                <a:spcPts val="2065"/>
              </a:lnSpc>
            </a:pPr>
            <a:endParaRPr lang="ru-RU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t"/>
            <a:r>
              <a:rPr lang="en-US" b="1" dirty="0">
                <a:solidFill>
                  <a:srgbClr val="FFFFFF"/>
                </a:solidFill>
                <a:latin typeface="Lucida Sans Unicode" panose="020B0602030504020204" pitchFamily="34" charset="0"/>
              </a:rPr>
              <a:t> </a:t>
            </a:r>
            <a:endParaRPr lang="ru-RU" dirty="0">
              <a:latin typeface="Arial" panose="020B0604020202020204" pitchFamily="34" charset="0"/>
            </a:endParaRPr>
          </a:p>
          <a:p>
            <a:pPr algn="ctr" fontAlgn="t"/>
            <a:r>
              <a:rPr lang="en-US" b="1" dirty="0">
                <a:solidFill>
                  <a:srgbClr val="FFFFFF"/>
                </a:solidFill>
                <a:latin typeface="Lucida Sans Unicode" panose="020B0602030504020204" pitchFamily="34" charset="0"/>
              </a:rPr>
              <a:t> </a:t>
            </a:r>
            <a:endParaRPr lang="ru-RU" dirty="0">
              <a:latin typeface="Arial" panose="020B0604020202020204" pitchFamily="34" charset="0"/>
            </a:endParaRPr>
          </a:p>
          <a:p>
            <a:pPr marL="12700">
              <a:lnSpc>
                <a:spcPts val="2065"/>
              </a:lnSpc>
            </a:pP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436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450437"/>
              </p:ext>
            </p:extLst>
          </p:nvPr>
        </p:nvGraphicFramePr>
        <p:xfrm>
          <a:off x="2123728" y="3645059"/>
          <a:ext cx="3362672" cy="152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2672">
                  <a:extLst>
                    <a:ext uri="{9D8B030D-6E8A-4147-A177-3AD203B41FA5}">
                      <a16:colId xmlns:a16="http://schemas.microsoft.com/office/drawing/2014/main" val="23166765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500096457"/>
                  </a:ext>
                </a:extLst>
              </a:tr>
            </a:tbl>
          </a:graphicData>
        </a:graphic>
      </p:graphicFrame>
      <p:pic>
        <p:nvPicPr>
          <p:cNvPr id="17" name="Рисунок 16"/>
          <p:cNvPicPr/>
          <p:nvPr/>
        </p:nvPicPr>
        <p:blipFill rotWithShape="1">
          <a:blip r:embed="rId8"/>
          <a:srcRect l="26910" t="35942" r="7612" b="9080"/>
          <a:stretch/>
        </p:blipFill>
        <p:spPr bwMode="auto">
          <a:xfrm>
            <a:off x="531495" y="1707524"/>
            <a:ext cx="3964305" cy="27395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03062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432816"/>
            <a:ext cx="5617463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2057400"/>
            <a:ext cx="780288" cy="798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3810000"/>
            <a:ext cx="798576" cy="798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9600" y="5562600"/>
            <a:ext cx="856488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3390">
              <a:lnSpc>
                <a:spcPct val="100000"/>
              </a:lnSpc>
              <a:spcBef>
                <a:spcPts val="100"/>
              </a:spcBef>
            </a:pP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r>
              <a:rPr lang="ru-RU" sz="1400" spc="-5" dirty="0" smtClean="0"/>
              <a:t/>
            </a:r>
            <a:br>
              <a:rPr lang="ru-RU" sz="1400" spc="-5" dirty="0" smtClean="0"/>
            </a:br>
            <a:endParaRPr sz="4000"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5486400" y="1828800"/>
            <a:ext cx="3415540" cy="3337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Оренбургская область, Курманаевский район,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сельсовет,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«Колос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Земельный 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участок</a:t>
            </a:r>
          </a:p>
          <a:p>
            <a:pPr marL="12700"/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lang="ru-RU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317 289</a:t>
            </a:r>
            <a:r>
              <a:rPr lang="ru-RU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12700"/>
            <a:r>
              <a:rPr lang="ru-RU" spc="-5" dirty="0">
                <a:latin typeface="Times New Roman" pitchFamily="18" charset="0"/>
                <a:cs typeface="Times New Roman" pitchFamily="18" charset="0"/>
              </a:rPr>
              <a:t>Земли с/х назначения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Кадастровый номер:</a:t>
            </a: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56:16:000000:4768</a:t>
            </a:r>
            <a:endParaRPr lang="ru-RU" spc="-5" dirty="0" smtClean="0">
              <a:latin typeface="Times New Roman" pitchFamily="18" charset="0"/>
              <a:cs typeface="Times New Roman" pitchFamily="18" charset="0"/>
            </a:endParaRPr>
          </a:p>
          <a:p>
            <a:pPr marL="12700"/>
            <a:r>
              <a:rPr lang="ru-RU" spc="-5" dirty="0" smtClean="0">
                <a:latin typeface="Times New Roman" pitchFamily="18" charset="0"/>
                <a:cs typeface="Times New Roman" pitchFamily="18" charset="0"/>
              </a:rPr>
              <a:t>Цель использования:  для сельскохозяйственного производства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0" y="5562600"/>
            <a:ext cx="3047999" cy="823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spc="-5" dirty="0">
                <a:latin typeface="Times New Roman"/>
                <a:cs typeface="Times New Roman"/>
              </a:rPr>
              <a:t>Ежемесячный </a:t>
            </a:r>
            <a:r>
              <a:rPr sz="1800" spc="-15" dirty="0">
                <a:latin typeface="Times New Roman"/>
                <a:cs typeface="Times New Roman"/>
              </a:rPr>
              <a:t>платеж: 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соответствии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рыночной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оценкой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457200" y="4648200"/>
            <a:ext cx="713232" cy="71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457200" y="5562600"/>
            <a:ext cx="7620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1219200" y="4724400"/>
            <a:ext cx="3124200" cy="7916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/>
                <a:cs typeface="Times New Roman"/>
              </a:rPr>
              <a:t>Ответственное </a:t>
            </a:r>
            <a:r>
              <a:rPr lang="ru-RU" sz="1700" spc="-5" dirty="0">
                <a:solidFill>
                  <a:srgbClr val="002060"/>
                </a:solidFill>
                <a:latin typeface="Times New Roman"/>
                <a:cs typeface="Times New Roman"/>
              </a:rPr>
              <a:t>лицо: </a:t>
            </a:r>
          </a:p>
          <a:p>
            <a:pPr marL="12700">
              <a:lnSpc>
                <a:spcPts val="2065"/>
              </a:lnSpc>
            </a:pPr>
            <a:r>
              <a:rPr lang="ru-RU" sz="1700" dirty="0" err="1">
                <a:solidFill>
                  <a:srgbClr val="002060"/>
                </a:solidFill>
                <a:latin typeface="Times New Roman"/>
                <a:cs typeface="Times New Roman"/>
              </a:rPr>
              <a:t>Кабылкин</a:t>
            </a:r>
            <a:r>
              <a:rPr lang="ru-RU" sz="1700" dirty="0">
                <a:solidFill>
                  <a:srgbClr val="002060"/>
                </a:solidFill>
                <a:latin typeface="Times New Roman"/>
                <a:cs typeface="Times New Roman"/>
              </a:rPr>
              <a:t> Алексей Васильевич</a:t>
            </a:r>
          </a:p>
          <a:p>
            <a:pPr marL="12700">
              <a:lnSpc>
                <a:spcPts val="2065"/>
              </a:lnSpc>
            </a:pPr>
            <a:endParaRPr lang="ru-RU" sz="17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170432" y="5638800"/>
            <a:ext cx="3325368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тел: 8/35341/ 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3-24-42</a:t>
            </a:r>
            <a:endParaRPr lang="ru-RU" sz="1700" spc="-5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ts val="2065"/>
              </a:lnSpc>
            </a:pPr>
            <a:r>
              <a:rPr lang="ru-RU" sz="17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7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/>
              <a:t> </a:t>
            </a:r>
            <a:r>
              <a:rPr lang="en-US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km_vassov@mail.orb.ru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065"/>
              </a:lnSpc>
            </a:pPr>
            <a:endParaRPr lang="ru-RU" dirty="0">
              <a:latin typeface="Arial" panose="020B0604020202020204" pitchFamily="34" charset="0"/>
            </a:endParaRPr>
          </a:p>
          <a:p>
            <a:pPr marL="12700">
              <a:lnSpc>
                <a:spcPts val="2065"/>
              </a:lnSpc>
            </a:pP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43600" y="1295400"/>
            <a:ext cx="16145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АРЕНДА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7" name="Рисунок 16"/>
          <p:cNvPicPr/>
          <p:nvPr/>
        </p:nvPicPr>
        <p:blipFill rotWithShape="1">
          <a:blip r:embed="rId8"/>
          <a:srcRect l="26105" t="10476" r="21685" b="10032"/>
          <a:stretch/>
        </p:blipFill>
        <p:spPr bwMode="auto">
          <a:xfrm>
            <a:off x="611560" y="1595919"/>
            <a:ext cx="3884240" cy="2851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559732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042416" y="1627632"/>
            <a:ext cx="865632" cy="8656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72311" y="2779776"/>
            <a:ext cx="862584" cy="865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72311" y="3931920"/>
            <a:ext cx="935736" cy="935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5800" y="5257800"/>
            <a:ext cx="1493520" cy="8625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19350" y="1652981"/>
            <a:ext cx="586740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800" b="1" spc="-3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Крашенинников Дмитрий Сергеевич</a:t>
            </a:r>
            <a:r>
              <a:rPr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заместитель  главы администрации по строительству, ЖК и дорожному хозяйству </a:t>
            </a:r>
            <a:endParaRPr sz="1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 b="1" dirty="0">
              <a:solidFill>
                <a:schemeClr val="bg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/>
            <a:r>
              <a:rPr sz="1800" b="1" dirty="0">
                <a:solidFill>
                  <a:srgbClr val="0070C0"/>
                </a:solidFill>
                <a:latin typeface="Times New Roman"/>
                <a:cs typeface="Times New Roman"/>
              </a:rPr>
              <a:t>+7 (</a:t>
            </a:r>
            <a:r>
              <a:rPr sz="1800" b="1" dirty="0" smtClean="0">
                <a:solidFill>
                  <a:srgbClr val="0070C0"/>
                </a:solidFill>
                <a:latin typeface="Times New Roman"/>
                <a:cs typeface="Times New Roman"/>
              </a:rPr>
              <a:t>3534</a:t>
            </a:r>
            <a:r>
              <a:rPr lang="ru-RU" sz="1800" b="1" dirty="0" smtClean="0">
                <a:solidFill>
                  <a:srgbClr val="0070C0"/>
                </a:solidFill>
                <a:latin typeface="Times New Roman"/>
                <a:cs typeface="Times New Roman"/>
              </a:rPr>
              <a:t>1</a:t>
            </a:r>
            <a:r>
              <a:rPr sz="1800" b="1" dirty="0" smtClean="0">
                <a:solidFill>
                  <a:srgbClr val="0070C0"/>
                </a:solidFill>
                <a:latin typeface="Times New Roman"/>
                <a:cs typeface="Times New Roman"/>
              </a:rPr>
              <a:t>) </a:t>
            </a:r>
            <a:r>
              <a:rPr lang="ru-RU" b="1" spc="5" dirty="0" smtClean="0">
                <a:solidFill>
                  <a:srgbClr val="0070C0"/>
                </a:solidFill>
                <a:latin typeface="Times New Roman"/>
                <a:cs typeface="Times New Roman"/>
              </a:rPr>
              <a:t>2</a:t>
            </a:r>
            <a:r>
              <a:rPr sz="1800" b="1" spc="5" dirty="0" smtClean="0">
                <a:solidFill>
                  <a:srgbClr val="0070C0"/>
                </a:solidFill>
                <a:latin typeface="Times New Roman"/>
                <a:cs typeface="Times New Roman"/>
              </a:rPr>
              <a:t>-1</a:t>
            </a:r>
            <a:r>
              <a:rPr lang="ru-RU" b="1" spc="5" dirty="0" smtClean="0">
                <a:solidFill>
                  <a:srgbClr val="0070C0"/>
                </a:solidFill>
                <a:latin typeface="Times New Roman"/>
                <a:cs typeface="Times New Roman"/>
              </a:rPr>
              <a:t>1</a:t>
            </a:r>
            <a:r>
              <a:rPr sz="1800" b="1" spc="5" dirty="0" smtClean="0">
                <a:solidFill>
                  <a:srgbClr val="0070C0"/>
                </a:solidFill>
                <a:latin typeface="Times New Roman"/>
                <a:cs typeface="Times New Roman"/>
              </a:rPr>
              <a:t>-</a:t>
            </a:r>
            <a:r>
              <a:rPr lang="ru-RU" b="1" spc="5" dirty="0" smtClean="0">
                <a:solidFill>
                  <a:srgbClr val="0070C0"/>
                </a:solidFill>
                <a:latin typeface="Times New Roman"/>
                <a:cs typeface="Times New Roman"/>
              </a:rPr>
              <a:t>00</a:t>
            </a:r>
            <a:endParaRPr sz="1800" b="1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91232" y="4174997"/>
            <a:ext cx="6257232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800" b="1" spc="-1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Электронная</a:t>
            </a:r>
            <a:r>
              <a:rPr sz="1800" b="1" spc="-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b="1" spc="-15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почта</a:t>
            </a:r>
            <a:r>
              <a:rPr sz="1800" b="1" spc="-15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sz="1800" b="1" spc="7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pc="-5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rasheninnikov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8922@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endParaRPr lang="ru-RU" b="1" dirty="0">
              <a:solidFill>
                <a:schemeClr val="bg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19350" y="5399023"/>
            <a:ext cx="612584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-10" dirty="0" smtClean="0">
                <a:solidFill>
                  <a:srgbClr val="0070C0"/>
                </a:solidFill>
                <a:latin typeface="Times New Roman"/>
                <a:cs typeface="Times New Roman"/>
              </a:rPr>
              <a:t>https://kurm.orb.ru/activity/32399</a:t>
            </a:r>
            <a:r>
              <a:rPr lang="en-US" b="1" spc="-10" dirty="0" smtClean="0">
                <a:solidFill>
                  <a:schemeClr val="bg2">
                    <a:lumMod val="50000"/>
                  </a:schemeClr>
                </a:solidFill>
                <a:latin typeface="Times New Roman"/>
                <a:cs typeface="Times New Roman"/>
              </a:rPr>
              <a:t>/</a:t>
            </a:r>
            <a:endParaRPr sz="1800" dirty="0">
              <a:solidFill>
                <a:schemeClr val="bg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00200" y="533400"/>
            <a:ext cx="492955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Контактные данные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3797</TotalTime>
  <Words>1519</Words>
  <Application>Microsoft Office PowerPoint</Application>
  <PresentationFormat>Экран (4:3)</PresentationFormat>
  <Paragraphs>430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7" baseType="lpstr">
      <vt:lpstr>Arial</vt:lpstr>
      <vt:lpstr>Arial Black</vt:lpstr>
      <vt:lpstr>Lucida Sans Unicode</vt:lpstr>
      <vt:lpstr>Times New Roman</vt:lpstr>
      <vt:lpstr>Verdana</vt:lpstr>
      <vt:lpstr>Wingdings 2</vt:lpstr>
      <vt:lpstr>Wingdings 3</vt:lpstr>
      <vt:lpstr>Открытая</vt:lpstr>
      <vt:lpstr>Презентация PowerPoint</vt:lpstr>
      <vt:lpstr>Презентация PowerPoint</vt:lpstr>
      <vt:lpstr>Отнесение к субъектам МСП (Единый  реестр субъектов МСП) или  регистрация в качестве самозанятого  гражданина</vt:lpstr>
      <vt:lpstr>https://kurm.orb.ru/activity/32399/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Маркетинговая кампания для бизнеса</dc:title>
  <dc:creator>Валюшка</dc:creator>
  <cp:lastModifiedBy>ECONOM</cp:lastModifiedBy>
  <cp:revision>205</cp:revision>
  <cp:lastPrinted>2025-12-16T05:19:08Z</cp:lastPrinted>
  <dcterms:created xsi:type="dcterms:W3CDTF">2022-12-20T10:00:58Z</dcterms:created>
  <dcterms:modified xsi:type="dcterms:W3CDTF">2026-09-30T09:08:50Z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2022-07-28T00:00:00Z</vt:filetime>
  </property>
  <property fmtid="{D5CDD505-2E9C-101B-9397-08002B2CF9AE}" pid="3" name="LastSaved">
    <vt:filetime>2022-12-20T00:00:00Z</vt:filetime>
  </property>
</Properties>
</file>