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7" r:id="rId11"/>
    <p:sldId id="268" r:id="rId12"/>
    <p:sldId id="266" r:id="rId13"/>
    <p:sldId id="267" r:id="rId14"/>
    <p:sldId id="273" r:id="rId15"/>
    <p:sldId id="274" r:id="rId16"/>
    <p:sldId id="275" r:id="rId17"/>
    <p:sldId id="276" r:id="rId18"/>
    <p:sldId id="269" r:id="rId19"/>
    <p:sldId id="270" r:id="rId20"/>
    <p:sldId id="271" r:id="rId21"/>
    <p:sldId id="272" r:id="rId22"/>
    <p:sldId id="262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01A"/>
    <a:srgbClr val="45210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7" autoAdjust="0"/>
    <p:restoredTop sz="94660"/>
  </p:normalViewPr>
  <p:slideViewPr>
    <p:cSldViewPr>
      <p:cViewPr varScale="1">
        <p:scale>
          <a:sx n="63" d="100"/>
          <a:sy n="63" d="100"/>
        </p:scale>
        <p:origin x="-114" y="-5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0728" y="246888"/>
            <a:ext cx="758951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2895600"/>
            <a:ext cx="7208520" cy="1487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9144" y="5391911"/>
            <a:ext cx="1898903" cy="850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4822" y="5494426"/>
            <a:ext cx="14192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2022</a:t>
            </a:r>
            <a:r>
              <a:rPr sz="3000" b="1" spc="-10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3000" b="1" spc="-55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год</a:t>
            </a:r>
            <a:endParaRPr sz="3000"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8" descr="Герб Курм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267200" y="304800"/>
            <a:ext cx="714375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Администрация 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itchFamily="34" charset="0"/>
              </a:rPr>
              <a:t>Курманаевского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района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Оренбургской области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Спиридоновка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ул. Школьная, № 1а,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№ 1 (Бывший ФАП)</a:t>
            </a: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65,40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715000"/>
            <a:ext cx="2509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/>
          <a:srcRect l="39807" t="42496" r="27953" b="22256"/>
          <a:stretch>
            <a:fillRect/>
          </a:stretch>
        </p:blipFill>
        <p:spPr bwMode="auto">
          <a:xfrm>
            <a:off x="457200" y="15240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732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с.Покровка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smtClean="0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Советская,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590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096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609600" y="5486400"/>
            <a:ext cx="7620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4724400"/>
            <a:ext cx="32766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Прокофьев Евгений Сергеевич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562600"/>
            <a:ext cx="3048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2-41-37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poksovet@rambler.ru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ekonom\Desktop\Людмила\МСП\ФОТО объектов по ПЕРЕЧНЮ\Сергеевка Дорожная 14\-5359746116414979124_121.jpg"/>
          <p:cNvPicPr/>
          <p:nvPr/>
        </p:nvPicPr>
        <p:blipFill>
          <a:blip r:embed="rId8"/>
          <a:srcRect l="28868" t="36419" r="30966" b="43402"/>
          <a:stretch>
            <a:fillRect/>
          </a:stretch>
        </p:blipFill>
        <p:spPr bwMode="auto">
          <a:xfrm>
            <a:off x="457200" y="1981200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19800" y="13716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21336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37338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5486400"/>
            <a:ext cx="783336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80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800" spc="5" dirty="0" err="1" smtClean="0">
                <a:latin typeface="Times New Roman" pitchFamily="18" charset="0"/>
                <a:cs typeface="Times New Roman" pitchFamily="18" charset="0"/>
              </a:rPr>
              <a:t>Ферапонтовка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smtClean="0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Зеленая, 21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187,3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Двухэтажное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хозяйственное (складское) помещение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8768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6388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50292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Алимкина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Людмила Геннадьевна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715000"/>
            <a:ext cx="3810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3-01-17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andreevsk_mo.2011@mail.ru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Ферапонтовка\IMG-20220406-WA0018.jpg"/>
          <p:cNvPicPr/>
          <p:nvPr/>
        </p:nvPicPr>
        <p:blipFill>
          <a:blip r:embed="rId8" cstate="print"/>
          <a:srcRect l="16535" t="28213" r="3346" b="40763"/>
          <a:stretch>
            <a:fillRect/>
          </a:stretch>
        </p:blipFill>
        <p:spPr bwMode="auto">
          <a:xfrm>
            <a:off x="381000" y="19050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40386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486400"/>
            <a:ext cx="932688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715000" y="1828800"/>
            <a:ext cx="318694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Лаврентьевка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ул. Победы, земельный участок расположен в центральной части кадастрового квартала 56:16:1301001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449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56:16:1301001:377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15000" y="5486400"/>
            <a:ext cx="2657475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6482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21476" t="26545" r="28495" b="28811"/>
          <a:stretch>
            <a:fillRect/>
          </a:stretch>
        </p:blipFill>
        <p:spPr bwMode="auto">
          <a:xfrm>
            <a:off x="685800" y="1981200"/>
            <a:ext cx="3505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2484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п. Волжский,  земельный участок расположен в юго-западной части кадастрового квартала 56:16:0404001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330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56:16:0404001:683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6388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/>
          <a:srcRect l="22790" t="26104" r="25777" b="32117"/>
          <a:stretch>
            <a:fillRect/>
          </a:stretch>
        </p:blipFill>
        <p:spPr bwMode="auto">
          <a:xfrm>
            <a:off x="457200" y="2057400"/>
            <a:ext cx="3657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096000" y="12192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Ефимовка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ул. Садовая,  земельный участок расположен в южной части кадастрового квартала 56:16:0701001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523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56:16:0701001:1087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32986" t="26908" r="23284" b="16448"/>
          <a:stretch>
            <a:fillRect/>
          </a:stretch>
        </p:blipFill>
        <p:spPr bwMode="auto">
          <a:xfrm rot="188407">
            <a:off x="532654" y="1842430"/>
            <a:ext cx="3347985" cy="248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Даниловка, ул. Центральная,  земельный участок расположен в южной части кадастрового квартала 56:16:0401001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3030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56:16:0401001:59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4958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5720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/>
          <a:srcRect l="33795" t="24498" r="21472" b="25703"/>
          <a:stretch>
            <a:fillRect/>
          </a:stretch>
        </p:blipFill>
        <p:spPr bwMode="auto">
          <a:xfrm>
            <a:off x="838200" y="1676400"/>
            <a:ext cx="3352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с.Шабаловка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улица Молодежная,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юго-западной части кадастрового квартала 56:16:1501001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586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56:16:1501001:136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 для размещения объектов торговли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7244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40916" t="26506" r="14901" b="9237"/>
          <a:stretch>
            <a:fillRect/>
          </a:stretch>
        </p:blipFill>
        <p:spPr bwMode="auto">
          <a:xfrm>
            <a:off x="533400" y="17526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21336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40386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486400"/>
            <a:ext cx="932688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715000" y="1828800"/>
            <a:ext cx="318694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Российская Федерация, обл. Оренбургская, р-н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Костинский, земельный участок расположен в северо-западной части кадастрового квартала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56:16:0907004</a:t>
            </a:r>
          </a:p>
          <a:p>
            <a:pPr marL="12700" marR="5080"/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 23000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56:16:0907004:4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91200" y="5486400"/>
            <a:ext cx="2657475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143000" y="48006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Солдатов Юрий Александрович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429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3-22-93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kostinsky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18188" r="9058" b="22155"/>
          <a:stretch>
            <a:fillRect/>
          </a:stretch>
        </p:blipFill>
        <p:spPr bwMode="auto">
          <a:xfrm>
            <a:off x="457200" y="1524000"/>
            <a:ext cx="3810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9624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5626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29000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ул. Молодежная,  земельный участок расположен в восточной части кадастрового квартала 56:16:1603001</a:t>
            </a:r>
          </a:p>
          <a:p>
            <a:pPr marL="12700" marR="5080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700" spc="5" dirty="0" smtClean="0">
                <a:latin typeface="Times New Roman" pitchFamily="18" charset="0"/>
                <a:cs typeface="Times New Roman" pitchFamily="18" charset="0"/>
              </a:rPr>
              <a:t> 1424 </a:t>
            </a:r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7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56:16:1603001:637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  <a:p>
            <a:pPr marL="12700"/>
            <a:endParaRPr lang="ru-RU" sz="16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6400" y="5638800"/>
            <a:ext cx="32004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700" spc="-5" dirty="0">
                <a:latin typeface="Times New Roman"/>
                <a:cs typeface="Times New Roman"/>
              </a:rPr>
              <a:t>Ежемесячный </a:t>
            </a:r>
            <a:r>
              <a:rPr sz="1700" spc="-15" dirty="0">
                <a:latin typeface="Times New Roman"/>
                <a:cs typeface="Times New Roman"/>
              </a:rPr>
              <a:t>платеж: </a:t>
            </a:r>
            <a:r>
              <a:rPr sz="1700" dirty="0">
                <a:latin typeface="Times New Roman"/>
                <a:cs typeface="Times New Roman"/>
              </a:rPr>
              <a:t>в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соответствии </a:t>
            </a:r>
            <a:r>
              <a:rPr sz="1700">
                <a:latin typeface="Times New Roman"/>
                <a:cs typeface="Times New Roman"/>
              </a:rPr>
              <a:t>с</a:t>
            </a:r>
            <a:r>
              <a:rPr sz="1700" spc="-60">
                <a:latin typeface="Times New Roman"/>
                <a:cs typeface="Times New Roman"/>
              </a:rPr>
              <a:t> </a:t>
            </a:r>
            <a:r>
              <a:rPr sz="1700" spc="-5" smtClean="0">
                <a:latin typeface="Times New Roman"/>
                <a:cs typeface="Times New Roman"/>
              </a:rPr>
              <a:t>рыночной</a:t>
            </a:r>
            <a:r>
              <a:rPr lang="ru-RU" sz="1700" spc="-5" dirty="0" smtClean="0">
                <a:latin typeface="Times New Roman"/>
                <a:cs typeface="Times New Roman"/>
              </a:rPr>
              <a:t> </a:t>
            </a:r>
            <a:r>
              <a:rPr sz="1700" spc="-20" smtClean="0">
                <a:latin typeface="Times New Roman"/>
                <a:cs typeface="Times New Roman"/>
              </a:rPr>
              <a:t>оценкой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3810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143000" y="47244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Андреева Светлана Юрьевна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19200" y="5638800"/>
            <a:ext cx="31242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3-26-45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romsovet@yandex.ru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/>
          <a:srcRect l="15644" t="5286" r="9024" b="8344"/>
          <a:stretch>
            <a:fillRect/>
          </a:stretch>
        </p:blipFill>
        <p:spPr bwMode="auto">
          <a:xfrm>
            <a:off x="533400" y="1524000"/>
            <a:ext cx="3505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832" y="143255"/>
            <a:ext cx="7232904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6600" y="2350007"/>
            <a:ext cx="2664460" cy="2590800"/>
          </a:xfrm>
          <a:custGeom>
            <a:avLst/>
            <a:gdLst/>
            <a:ahLst/>
            <a:cxnLst/>
            <a:rect l="l" t="t" r="r" b="b"/>
            <a:pathLst>
              <a:path w="2664460" h="2590800">
                <a:moveTo>
                  <a:pt x="1331976" y="0"/>
                </a:moveTo>
                <a:lnTo>
                  <a:pt x="1283148" y="854"/>
                </a:lnTo>
                <a:lnTo>
                  <a:pt x="1234763" y="3398"/>
                </a:lnTo>
                <a:lnTo>
                  <a:pt x="1186850" y="7601"/>
                </a:lnTo>
                <a:lnTo>
                  <a:pt x="1139440" y="13436"/>
                </a:lnTo>
                <a:lnTo>
                  <a:pt x="1092563" y="20871"/>
                </a:lnTo>
                <a:lnTo>
                  <a:pt x="1046249" y="29879"/>
                </a:lnTo>
                <a:lnTo>
                  <a:pt x="1000528" y="40430"/>
                </a:lnTo>
                <a:lnTo>
                  <a:pt x="955430" y="52495"/>
                </a:lnTo>
                <a:lnTo>
                  <a:pt x="910986" y="66044"/>
                </a:lnTo>
                <a:lnTo>
                  <a:pt x="867224" y="81047"/>
                </a:lnTo>
                <a:lnTo>
                  <a:pt x="824177" y="97477"/>
                </a:lnTo>
                <a:lnTo>
                  <a:pt x="781872" y="115303"/>
                </a:lnTo>
                <a:lnTo>
                  <a:pt x="740342" y="134497"/>
                </a:lnTo>
                <a:lnTo>
                  <a:pt x="699615" y="155028"/>
                </a:lnTo>
                <a:lnTo>
                  <a:pt x="659722" y="176868"/>
                </a:lnTo>
                <a:lnTo>
                  <a:pt x="620693" y="199988"/>
                </a:lnTo>
                <a:lnTo>
                  <a:pt x="582558" y="224357"/>
                </a:lnTo>
                <a:lnTo>
                  <a:pt x="545348" y="249948"/>
                </a:lnTo>
                <a:lnTo>
                  <a:pt x="509091" y="276730"/>
                </a:lnTo>
                <a:lnTo>
                  <a:pt x="473819" y="304674"/>
                </a:lnTo>
                <a:lnTo>
                  <a:pt x="439562" y="333751"/>
                </a:lnTo>
                <a:lnTo>
                  <a:pt x="406349" y="363933"/>
                </a:lnTo>
                <a:lnTo>
                  <a:pt x="374211" y="395188"/>
                </a:lnTo>
                <a:lnTo>
                  <a:pt x="343177" y="427489"/>
                </a:lnTo>
                <a:lnTo>
                  <a:pt x="313279" y="460806"/>
                </a:lnTo>
                <a:lnTo>
                  <a:pt x="284545" y="495109"/>
                </a:lnTo>
                <a:lnTo>
                  <a:pt x="257007" y="530370"/>
                </a:lnTo>
                <a:lnTo>
                  <a:pt x="230694" y="566559"/>
                </a:lnTo>
                <a:lnTo>
                  <a:pt x="205636" y="603646"/>
                </a:lnTo>
                <a:lnTo>
                  <a:pt x="181863" y="641603"/>
                </a:lnTo>
                <a:lnTo>
                  <a:pt x="159407" y="680401"/>
                </a:lnTo>
                <a:lnTo>
                  <a:pt x="138295" y="720009"/>
                </a:lnTo>
                <a:lnTo>
                  <a:pt x="118560" y="760400"/>
                </a:lnTo>
                <a:lnTo>
                  <a:pt x="100230" y="801542"/>
                </a:lnTo>
                <a:lnTo>
                  <a:pt x="83337" y="843408"/>
                </a:lnTo>
                <a:lnTo>
                  <a:pt x="67909" y="885968"/>
                </a:lnTo>
                <a:lnTo>
                  <a:pt x="53977" y="929192"/>
                </a:lnTo>
                <a:lnTo>
                  <a:pt x="41572" y="973052"/>
                </a:lnTo>
                <a:lnTo>
                  <a:pt x="30723" y="1017517"/>
                </a:lnTo>
                <a:lnTo>
                  <a:pt x="21461" y="1062560"/>
                </a:lnTo>
                <a:lnTo>
                  <a:pt x="13815" y="1108150"/>
                </a:lnTo>
                <a:lnTo>
                  <a:pt x="7816" y="1154258"/>
                </a:lnTo>
                <a:lnTo>
                  <a:pt x="3494" y="1200855"/>
                </a:lnTo>
                <a:lnTo>
                  <a:pt x="878" y="1247912"/>
                </a:lnTo>
                <a:lnTo>
                  <a:pt x="0" y="1295399"/>
                </a:lnTo>
                <a:lnTo>
                  <a:pt x="878" y="1342887"/>
                </a:lnTo>
                <a:lnTo>
                  <a:pt x="3494" y="1389944"/>
                </a:lnTo>
                <a:lnTo>
                  <a:pt x="7816" y="1436541"/>
                </a:lnTo>
                <a:lnTo>
                  <a:pt x="13815" y="1482649"/>
                </a:lnTo>
                <a:lnTo>
                  <a:pt x="21461" y="1528239"/>
                </a:lnTo>
                <a:lnTo>
                  <a:pt x="30723" y="1573282"/>
                </a:lnTo>
                <a:lnTo>
                  <a:pt x="41572" y="1617747"/>
                </a:lnTo>
                <a:lnTo>
                  <a:pt x="53977" y="1661607"/>
                </a:lnTo>
                <a:lnTo>
                  <a:pt x="67909" y="1704831"/>
                </a:lnTo>
                <a:lnTo>
                  <a:pt x="83337" y="1747391"/>
                </a:lnTo>
                <a:lnTo>
                  <a:pt x="100230" y="1789257"/>
                </a:lnTo>
                <a:lnTo>
                  <a:pt x="118560" y="1830399"/>
                </a:lnTo>
                <a:lnTo>
                  <a:pt x="138295" y="1870790"/>
                </a:lnTo>
                <a:lnTo>
                  <a:pt x="159407" y="1910398"/>
                </a:lnTo>
                <a:lnTo>
                  <a:pt x="181864" y="1949195"/>
                </a:lnTo>
                <a:lnTo>
                  <a:pt x="205636" y="1987153"/>
                </a:lnTo>
                <a:lnTo>
                  <a:pt x="230694" y="2024240"/>
                </a:lnTo>
                <a:lnTo>
                  <a:pt x="257007" y="2060429"/>
                </a:lnTo>
                <a:lnTo>
                  <a:pt x="284545" y="2095690"/>
                </a:lnTo>
                <a:lnTo>
                  <a:pt x="313279" y="2129993"/>
                </a:lnTo>
                <a:lnTo>
                  <a:pt x="343177" y="2163310"/>
                </a:lnTo>
                <a:lnTo>
                  <a:pt x="374211" y="2195611"/>
                </a:lnTo>
                <a:lnTo>
                  <a:pt x="406349" y="2226866"/>
                </a:lnTo>
                <a:lnTo>
                  <a:pt x="439562" y="2257048"/>
                </a:lnTo>
                <a:lnTo>
                  <a:pt x="473819" y="2286125"/>
                </a:lnTo>
                <a:lnTo>
                  <a:pt x="509091" y="2314069"/>
                </a:lnTo>
                <a:lnTo>
                  <a:pt x="545348" y="2340851"/>
                </a:lnTo>
                <a:lnTo>
                  <a:pt x="582558" y="2366442"/>
                </a:lnTo>
                <a:lnTo>
                  <a:pt x="620693" y="2390811"/>
                </a:lnTo>
                <a:lnTo>
                  <a:pt x="659722" y="2413931"/>
                </a:lnTo>
                <a:lnTo>
                  <a:pt x="699615" y="2435771"/>
                </a:lnTo>
                <a:lnTo>
                  <a:pt x="740342" y="2456302"/>
                </a:lnTo>
                <a:lnTo>
                  <a:pt x="781872" y="2475496"/>
                </a:lnTo>
                <a:lnTo>
                  <a:pt x="824177" y="2493322"/>
                </a:lnTo>
                <a:lnTo>
                  <a:pt x="867224" y="2509752"/>
                </a:lnTo>
                <a:lnTo>
                  <a:pt x="910986" y="2524755"/>
                </a:lnTo>
                <a:lnTo>
                  <a:pt x="955430" y="2538304"/>
                </a:lnTo>
                <a:lnTo>
                  <a:pt x="1000528" y="2550369"/>
                </a:lnTo>
                <a:lnTo>
                  <a:pt x="1046249" y="2560920"/>
                </a:lnTo>
                <a:lnTo>
                  <a:pt x="1092563" y="2569928"/>
                </a:lnTo>
                <a:lnTo>
                  <a:pt x="1139440" y="2577363"/>
                </a:lnTo>
                <a:lnTo>
                  <a:pt x="1186850" y="2583198"/>
                </a:lnTo>
                <a:lnTo>
                  <a:pt x="1234763" y="2587401"/>
                </a:lnTo>
                <a:lnTo>
                  <a:pt x="1283148" y="2589945"/>
                </a:lnTo>
                <a:lnTo>
                  <a:pt x="1331976" y="2590799"/>
                </a:lnTo>
                <a:lnTo>
                  <a:pt x="1380803" y="2589945"/>
                </a:lnTo>
                <a:lnTo>
                  <a:pt x="1429188" y="2587401"/>
                </a:lnTo>
                <a:lnTo>
                  <a:pt x="1477101" y="2583198"/>
                </a:lnTo>
                <a:lnTo>
                  <a:pt x="1524511" y="2577363"/>
                </a:lnTo>
                <a:lnTo>
                  <a:pt x="1571388" y="2569928"/>
                </a:lnTo>
                <a:lnTo>
                  <a:pt x="1617702" y="2560920"/>
                </a:lnTo>
                <a:lnTo>
                  <a:pt x="1663423" y="2550369"/>
                </a:lnTo>
                <a:lnTo>
                  <a:pt x="1708521" y="2538304"/>
                </a:lnTo>
                <a:lnTo>
                  <a:pt x="1752965" y="2524755"/>
                </a:lnTo>
                <a:lnTo>
                  <a:pt x="1796727" y="2509752"/>
                </a:lnTo>
                <a:lnTo>
                  <a:pt x="1839774" y="2493322"/>
                </a:lnTo>
                <a:lnTo>
                  <a:pt x="1882079" y="2475496"/>
                </a:lnTo>
                <a:lnTo>
                  <a:pt x="1923609" y="2456302"/>
                </a:lnTo>
                <a:lnTo>
                  <a:pt x="1964336" y="2435771"/>
                </a:lnTo>
                <a:lnTo>
                  <a:pt x="2004229" y="2413931"/>
                </a:lnTo>
                <a:lnTo>
                  <a:pt x="2043258" y="2390811"/>
                </a:lnTo>
                <a:lnTo>
                  <a:pt x="2081393" y="2366442"/>
                </a:lnTo>
                <a:lnTo>
                  <a:pt x="2118603" y="2340851"/>
                </a:lnTo>
                <a:lnTo>
                  <a:pt x="2154860" y="2314069"/>
                </a:lnTo>
                <a:lnTo>
                  <a:pt x="2190132" y="2286125"/>
                </a:lnTo>
                <a:lnTo>
                  <a:pt x="2224389" y="2257048"/>
                </a:lnTo>
                <a:lnTo>
                  <a:pt x="2257602" y="2226866"/>
                </a:lnTo>
                <a:lnTo>
                  <a:pt x="2289740" y="2195611"/>
                </a:lnTo>
                <a:lnTo>
                  <a:pt x="2320774" y="2163310"/>
                </a:lnTo>
                <a:lnTo>
                  <a:pt x="2350672" y="2129993"/>
                </a:lnTo>
                <a:lnTo>
                  <a:pt x="2379406" y="2095690"/>
                </a:lnTo>
                <a:lnTo>
                  <a:pt x="2406944" y="2060429"/>
                </a:lnTo>
                <a:lnTo>
                  <a:pt x="2433257" y="2024240"/>
                </a:lnTo>
                <a:lnTo>
                  <a:pt x="2458315" y="1987153"/>
                </a:lnTo>
                <a:lnTo>
                  <a:pt x="2482088" y="1949195"/>
                </a:lnTo>
                <a:lnTo>
                  <a:pt x="2504544" y="1910398"/>
                </a:lnTo>
                <a:lnTo>
                  <a:pt x="2525656" y="1870790"/>
                </a:lnTo>
                <a:lnTo>
                  <a:pt x="2545391" y="1830399"/>
                </a:lnTo>
                <a:lnTo>
                  <a:pt x="2563721" y="1789257"/>
                </a:lnTo>
                <a:lnTo>
                  <a:pt x="2580614" y="1747391"/>
                </a:lnTo>
                <a:lnTo>
                  <a:pt x="2596042" y="1704831"/>
                </a:lnTo>
                <a:lnTo>
                  <a:pt x="2609974" y="1661607"/>
                </a:lnTo>
                <a:lnTo>
                  <a:pt x="2622379" y="1617747"/>
                </a:lnTo>
                <a:lnTo>
                  <a:pt x="2633228" y="1573282"/>
                </a:lnTo>
                <a:lnTo>
                  <a:pt x="2642490" y="1528239"/>
                </a:lnTo>
                <a:lnTo>
                  <a:pt x="2650136" y="1482649"/>
                </a:lnTo>
                <a:lnTo>
                  <a:pt x="2656135" y="1436541"/>
                </a:lnTo>
                <a:lnTo>
                  <a:pt x="2660457" y="1389944"/>
                </a:lnTo>
                <a:lnTo>
                  <a:pt x="2663073" y="1342887"/>
                </a:lnTo>
                <a:lnTo>
                  <a:pt x="2663952" y="1295399"/>
                </a:lnTo>
                <a:lnTo>
                  <a:pt x="2663073" y="1247912"/>
                </a:lnTo>
                <a:lnTo>
                  <a:pt x="2660457" y="1200855"/>
                </a:lnTo>
                <a:lnTo>
                  <a:pt x="2656135" y="1154258"/>
                </a:lnTo>
                <a:lnTo>
                  <a:pt x="2650136" y="1108150"/>
                </a:lnTo>
                <a:lnTo>
                  <a:pt x="2642490" y="1062560"/>
                </a:lnTo>
                <a:lnTo>
                  <a:pt x="2633228" y="1017517"/>
                </a:lnTo>
                <a:lnTo>
                  <a:pt x="2622379" y="973052"/>
                </a:lnTo>
                <a:lnTo>
                  <a:pt x="2609974" y="929192"/>
                </a:lnTo>
                <a:lnTo>
                  <a:pt x="2596042" y="885968"/>
                </a:lnTo>
                <a:lnTo>
                  <a:pt x="2580614" y="843408"/>
                </a:lnTo>
                <a:lnTo>
                  <a:pt x="2563721" y="801542"/>
                </a:lnTo>
                <a:lnTo>
                  <a:pt x="2545391" y="760400"/>
                </a:lnTo>
                <a:lnTo>
                  <a:pt x="2525656" y="720009"/>
                </a:lnTo>
                <a:lnTo>
                  <a:pt x="2504544" y="680401"/>
                </a:lnTo>
                <a:lnTo>
                  <a:pt x="2482087" y="641603"/>
                </a:lnTo>
                <a:lnTo>
                  <a:pt x="2458315" y="603646"/>
                </a:lnTo>
                <a:lnTo>
                  <a:pt x="2433257" y="566559"/>
                </a:lnTo>
                <a:lnTo>
                  <a:pt x="2406944" y="530370"/>
                </a:lnTo>
                <a:lnTo>
                  <a:pt x="2379406" y="495109"/>
                </a:lnTo>
                <a:lnTo>
                  <a:pt x="2350672" y="460806"/>
                </a:lnTo>
                <a:lnTo>
                  <a:pt x="2320774" y="427489"/>
                </a:lnTo>
                <a:lnTo>
                  <a:pt x="2289740" y="395188"/>
                </a:lnTo>
                <a:lnTo>
                  <a:pt x="2257602" y="363933"/>
                </a:lnTo>
                <a:lnTo>
                  <a:pt x="2224389" y="333751"/>
                </a:lnTo>
                <a:lnTo>
                  <a:pt x="2190132" y="304674"/>
                </a:lnTo>
                <a:lnTo>
                  <a:pt x="2154860" y="276730"/>
                </a:lnTo>
                <a:lnTo>
                  <a:pt x="2118603" y="249948"/>
                </a:lnTo>
                <a:lnTo>
                  <a:pt x="2081393" y="224357"/>
                </a:lnTo>
                <a:lnTo>
                  <a:pt x="2043258" y="199988"/>
                </a:lnTo>
                <a:lnTo>
                  <a:pt x="2004229" y="176868"/>
                </a:lnTo>
                <a:lnTo>
                  <a:pt x="1964336" y="155028"/>
                </a:lnTo>
                <a:lnTo>
                  <a:pt x="1923609" y="134497"/>
                </a:lnTo>
                <a:lnTo>
                  <a:pt x="1882079" y="115303"/>
                </a:lnTo>
                <a:lnTo>
                  <a:pt x="1839774" y="97477"/>
                </a:lnTo>
                <a:lnTo>
                  <a:pt x="1796727" y="81047"/>
                </a:lnTo>
                <a:lnTo>
                  <a:pt x="1752965" y="66044"/>
                </a:lnTo>
                <a:lnTo>
                  <a:pt x="1708521" y="52495"/>
                </a:lnTo>
                <a:lnTo>
                  <a:pt x="1663423" y="40430"/>
                </a:lnTo>
                <a:lnTo>
                  <a:pt x="1617702" y="29879"/>
                </a:lnTo>
                <a:lnTo>
                  <a:pt x="1571388" y="20871"/>
                </a:lnTo>
                <a:lnTo>
                  <a:pt x="1524511" y="13436"/>
                </a:lnTo>
                <a:lnTo>
                  <a:pt x="1477101" y="7601"/>
                </a:lnTo>
                <a:lnTo>
                  <a:pt x="1429188" y="3398"/>
                </a:lnTo>
                <a:lnTo>
                  <a:pt x="1380803" y="854"/>
                </a:lnTo>
                <a:lnTo>
                  <a:pt x="133197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2350007"/>
            <a:ext cx="2664460" cy="2590800"/>
          </a:xfrm>
          <a:custGeom>
            <a:avLst/>
            <a:gdLst/>
            <a:ahLst/>
            <a:cxnLst/>
            <a:rect l="l" t="t" r="r" b="b"/>
            <a:pathLst>
              <a:path w="2664460" h="2590800">
                <a:moveTo>
                  <a:pt x="0" y="1295399"/>
                </a:moveTo>
                <a:lnTo>
                  <a:pt x="878" y="1247912"/>
                </a:lnTo>
                <a:lnTo>
                  <a:pt x="3494" y="1200855"/>
                </a:lnTo>
                <a:lnTo>
                  <a:pt x="7816" y="1154258"/>
                </a:lnTo>
                <a:lnTo>
                  <a:pt x="13815" y="1108150"/>
                </a:lnTo>
                <a:lnTo>
                  <a:pt x="21461" y="1062560"/>
                </a:lnTo>
                <a:lnTo>
                  <a:pt x="30723" y="1017517"/>
                </a:lnTo>
                <a:lnTo>
                  <a:pt x="41572" y="973052"/>
                </a:lnTo>
                <a:lnTo>
                  <a:pt x="53977" y="929192"/>
                </a:lnTo>
                <a:lnTo>
                  <a:pt x="67909" y="885968"/>
                </a:lnTo>
                <a:lnTo>
                  <a:pt x="83337" y="843408"/>
                </a:lnTo>
                <a:lnTo>
                  <a:pt x="100230" y="801542"/>
                </a:lnTo>
                <a:lnTo>
                  <a:pt x="118560" y="760400"/>
                </a:lnTo>
                <a:lnTo>
                  <a:pt x="138295" y="720009"/>
                </a:lnTo>
                <a:lnTo>
                  <a:pt x="159407" y="680401"/>
                </a:lnTo>
                <a:lnTo>
                  <a:pt x="181863" y="641603"/>
                </a:lnTo>
                <a:lnTo>
                  <a:pt x="205636" y="603646"/>
                </a:lnTo>
                <a:lnTo>
                  <a:pt x="230694" y="566559"/>
                </a:lnTo>
                <a:lnTo>
                  <a:pt x="257007" y="530370"/>
                </a:lnTo>
                <a:lnTo>
                  <a:pt x="284545" y="495109"/>
                </a:lnTo>
                <a:lnTo>
                  <a:pt x="313279" y="460806"/>
                </a:lnTo>
                <a:lnTo>
                  <a:pt x="343177" y="427489"/>
                </a:lnTo>
                <a:lnTo>
                  <a:pt x="374211" y="395188"/>
                </a:lnTo>
                <a:lnTo>
                  <a:pt x="406349" y="363933"/>
                </a:lnTo>
                <a:lnTo>
                  <a:pt x="439562" y="333751"/>
                </a:lnTo>
                <a:lnTo>
                  <a:pt x="473819" y="304674"/>
                </a:lnTo>
                <a:lnTo>
                  <a:pt x="509091" y="276730"/>
                </a:lnTo>
                <a:lnTo>
                  <a:pt x="545348" y="249948"/>
                </a:lnTo>
                <a:lnTo>
                  <a:pt x="582558" y="224357"/>
                </a:lnTo>
                <a:lnTo>
                  <a:pt x="620693" y="199988"/>
                </a:lnTo>
                <a:lnTo>
                  <a:pt x="659722" y="176868"/>
                </a:lnTo>
                <a:lnTo>
                  <a:pt x="699615" y="155028"/>
                </a:lnTo>
                <a:lnTo>
                  <a:pt x="740342" y="134497"/>
                </a:lnTo>
                <a:lnTo>
                  <a:pt x="781872" y="115303"/>
                </a:lnTo>
                <a:lnTo>
                  <a:pt x="824177" y="97477"/>
                </a:lnTo>
                <a:lnTo>
                  <a:pt x="867224" y="81047"/>
                </a:lnTo>
                <a:lnTo>
                  <a:pt x="910986" y="66044"/>
                </a:lnTo>
                <a:lnTo>
                  <a:pt x="955430" y="52495"/>
                </a:lnTo>
                <a:lnTo>
                  <a:pt x="1000528" y="40430"/>
                </a:lnTo>
                <a:lnTo>
                  <a:pt x="1046249" y="29879"/>
                </a:lnTo>
                <a:lnTo>
                  <a:pt x="1092563" y="20871"/>
                </a:lnTo>
                <a:lnTo>
                  <a:pt x="1139440" y="13436"/>
                </a:lnTo>
                <a:lnTo>
                  <a:pt x="1186850" y="7601"/>
                </a:lnTo>
                <a:lnTo>
                  <a:pt x="1234763" y="3398"/>
                </a:lnTo>
                <a:lnTo>
                  <a:pt x="1283148" y="854"/>
                </a:lnTo>
                <a:lnTo>
                  <a:pt x="1331976" y="0"/>
                </a:lnTo>
                <a:lnTo>
                  <a:pt x="1380803" y="854"/>
                </a:lnTo>
                <a:lnTo>
                  <a:pt x="1429188" y="3398"/>
                </a:lnTo>
                <a:lnTo>
                  <a:pt x="1477101" y="7601"/>
                </a:lnTo>
                <a:lnTo>
                  <a:pt x="1524511" y="13436"/>
                </a:lnTo>
                <a:lnTo>
                  <a:pt x="1571388" y="20871"/>
                </a:lnTo>
                <a:lnTo>
                  <a:pt x="1617702" y="29879"/>
                </a:lnTo>
                <a:lnTo>
                  <a:pt x="1663423" y="40430"/>
                </a:lnTo>
                <a:lnTo>
                  <a:pt x="1708521" y="52495"/>
                </a:lnTo>
                <a:lnTo>
                  <a:pt x="1752965" y="66044"/>
                </a:lnTo>
                <a:lnTo>
                  <a:pt x="1796727" y="81047"/>
                </a:lnTo>
                <a:lnTo>
                  <a:pt x="1839774" y="97477"/>
                </a:lnTo>
                <a:lnTo>
                  <a:pt x="1882079" y="115303"/>
                </a:lnTo>
                <a:lnTo>
                  <a:pt x="1923609" y="134497"/>
                </a:lnTo>
                <a:lnTo>
                  <a:pt x="1964336" y="155028"/>
                </a:lnTo>
                <a:lnTo>
                  <a:pt x="2004229" y="176868"/>
                </a:lnTo>
                <a:lnTo>
                  <a:pt x="2043258" y="199988"/>
                </a:lnTo>
                <a:lnTo>
                  <a:pt x="2081393" y="224357"/>
                </a:lnTo>
                <a:lnTo>
                  <a:pt x="2118603" y="249948"/>
                </a:lnTo>
                <a:lnTo>
                  <a:pt x="2154860" y="276730"/>
                </a:lnTo>
                <a:lnTo>
                  <a:pt x="2190132" y="304674"/>
                </a:lnTo>
                <a:lnTo>
                  <a:pt x="2224389" y="333751"/>
                </a:lnTo>
                <a:lnTo>
                  <a:pt x="2257602" y="363933"/>
                </a:lnTo>
                <a:lnTo>
                  <a:pt x="2289740" y="395188"/>
                </a:lnTo>
                <a:lnTo>
                  <a:pt x="2320774" y="427489"/>
                </a:lnTo>
                <a:lnTo>
                  <a:pt x="2350672" y="460806"/>
                </a:lnTo>
                <a:lnTo>
                  <a:pt x="2379406" y="495109"/>
                </a:lnTo>
                <a:lnTo>
                  <a:pt x="2406944" y="530370"/>
                </a:lnTo>
                <a:lnTo>
                  <a:pt x="2433257" y="566559"/>
                </a:lnTo>
                <a:lnTo>
                  <a:pt x="2458315" y="603646"/>
                </a:lnTo>
                <a:lnTo>
                  <a:pt x="2482087" y="641603"/>
                </a:lnTo>
                <a:lnTo>
                  <a:pt x="2504544" y="680401"/>
                </a:lnTo>
                <a:lnTo>
                  <a:pt x="2525656" y="720009"/>
                </a:lnTo>
                <a:lnTo>
                  <a:pt x="2545391" y="760400"/>
                </a:lnTo>
                <a:lnTo>
                  <a:pt x="2563721" y="801542"/>
                </a:lnTo>
                <a:lnTo>
                  <a:pt x="2580614" y="843408"/>
                </a:lnTo>
                <a:lnTo>
                  <a:pt x="2596042" y="885968"/>
                </a:lnTo>
                <a:lnTo>
                  <a:pt x="2609974" y="929192"/>
                </a:lnTo>
                <a:lnTo>
                  <a:pt x="2622379" y="973052"/>
                </a:lnTo>
                <a:lnTo>
                  <a:pt x="2633228" y="1017517"/>
                </a:lnTo>
                <a:lnTo>
                  <a:pt x="2642490" y="1062560"/>
                </a:lnTo>
                <a:lnTo>
                  <a:pt x="2650136" y="1108150"/>
                </a:lnTo>
                <a:lnTo>
                  <a:pt x="2656135" y="1154258"/>
                </a:lnTo>
                <a:lnTo>
                  <a:pt x="2660457" y="1200855"/>
                </a:lnTo>
                <a:lnTo>
                  <a:pt x="2663073" y="1247912"/>
                </a:lnTo>
                <a:lnTo>
                  <a:pt x="2663952" y="1295399"/>
                </a:lnTo>
                <a:lnTo>
                  <a:pt x="2663073" y="1342887"/>
                </a:lnTo>
                <a:lnTo>
                  <a:pt x="2660457" y="1389944"/>
                </a:lnTo>
                <a:lnTo>
                  <a:pt x="2656135" y="1436541"/>
                </a:lnTo>
                <a:lnTo>
                  <a:pt x="2650136" y="1482649"/>
                </a:lnTo>
                <a:lnTo>
                  <a:pt x="2642490" y="1528239"/>
                </a:lnTo>
                <a:lnTo>
                  <a:pt x="2633228" y="1573282"/>
                </a:lnTo>
                <a:lnTo>
                  <a:pt x="2622379" y="1617747"/>
                </a:lnTo>
                <a:lnTo>
                  <a:pt x="2609974" y="1661607"/>
                </a:lnTo>
                <a:lnTo>
                  <a:pt x="2596042" y="1704831"/>
                </a:lnTo>
                <a:lnTo>
                  <a:pt x="2580614" y="1747391"/>
                </a:lnTo>
                <a:lnTo>
                  <a:pt x="2563721" y="1789257"/>
                </a:lnTo>
                <a:lnTo>
                  <a:pt x="2545391" y="1830399"/>
                </a:lnTo>
                <a:lnTo>
                  <a:pt x="2525656" y="1870790"/>
                </a:lnTo>
                <a:lnTo>
                  <a:pt x="2504544" y="1910398"/>
                </a:lnTo>
                <a:lnTo>
                  <a:pt x="2482088" y="1949195"/>
                </a:lnTo>
                <a:lnTo>
                  <a:pt x="2458315" y="1987153"/>
                </a:lnTo>
                <a:lnTo>
                  <a:pt x="2433257" y="2024240"/>
                </a:lnTo>
                <a:lnTo>
                  <a:pt x="2406944" y="2060429"/>
                </a:lnTo>
                <a:lnTo>
                  <a:pt x="2379406" y="2095690"/>
                </a:lnTo>
                <a:lnTo>
                  <a:pt x="2350672" y="2129993"/>
                </a:lnTo>
                <a:lnTo>
                  <a:pt x="2320774" y="2163310"/>
                </a:lnTo>
                <a:lnTo>
                  <a:pt x="2289740" y="2195611"/>
                </a:lnTo>
                <a:lnTo>
                  <a:pt x="2257602" y="2226866"/>
                </a:lnTo>
                <a:lnTo>
                  <a:pt x="2224389" y="2257048"/>
                </a:lnTo>
                <a:lnTo>
                  <a:pt x="2190132" y="2286125"/>
                </a:lnTo>
                <a:lnTo>
                  <a:pt x="2154860" y="2314069"/>
                </a:lnTo>
                <a:lnTo>
                  <a:pt x="2118603" y="2340851"/>
                </a:lnTo>
                <a:lnTo>
                  <a:pt x="2081393" y="2366442"/>
                </a:lnTo>
                <a:lnTo>
                  <a:pt x="2043258" y="2390811"/>
                </a:lnTo>
                <a:lnTo>
                  <a:pt x="2004229" y="2413931"/>
                </a:lnTo>
                <a:lnTo>
                  <a:pt x="1964336" y="2435771"/>
                </a:lnTo>
                <a:lnTo>
                  <a:pt x="1923609" y="2456302"/>
                </a:lnTo>
                <a:lnTo>
                  <a:pt x="1882079" y="2475496"/>
                </a:lnTo>
                <a:lnTo>
                  <a:pt x="1839774" y="2493322"/>
                </a:lnTo>
                <a:lnTo>
                  <a:pt x="1796727" y="2509752"/>
                </a:lnTo>
                <a:lnTo>
                  <a:pt x="1752965" y="2524755"/>
                </a:lnTo>
                <a:lnTo>
                  <a:pt x="1708521" y="2538304"/>
                </a:lnTo>
                <a:lnTo>
                  <a:pt x="1663423" y="2550369"/>
                </a:lnTo>
                <a:lnTo>
                  <a:pt x="1617702" y="2560920"/>
                </a:lnTo>
                <a:lnTo>
                  <a:pt x="1571388" y="2569928"/>
                </a:lnTo>
                <a:lnTo>
                  <a:pt x="1524511" y="2577363"/>
                </a:lnTo>
                <a:lnTo>
                  <a:pt x="1477101" y="2583198"/>
                </a:lnTo>
                <a:lnTo>
                  <a:pt x="1429188" y="2587401"/>
                </a:lnTo>
                <a:lnTo>
                  <a:pt x="1380803" y="2589945"/>
                </a:lnTo>
                <a:lnTo>
                  <a:pt x="1331976" y="2590799"/>
                </a:lnTo>
                <a:lnTo>
                  <a:pt x="1283148" y="2589945"/>
                </a:lnTo>
                <a:lnTo>
                  <a:pt x="1234763" y="2587401"/>
                </a:lnTo>
                <a:lnTo>
                  <a:pt x="1186850" y="2583198"/>
                </a:lnTo>
                <a:lnTo>
                  <a:pt x="1139440" y="2577363"/>
                </a:lnTo>
                <a:lnTo>
                  <a:pt x="1092563" y="2569928"/>
                </a:lnTo>
                <a:lnTo>
                  <a:pt x="1046249" y="2560920"/>
                </a:lnTo>
                <a:lnTo>
                  <a:pt x="1000528" y="2550369"/>
                </a:lnTo>
                <a:lnTo>
                  <a:pt x="955430" y="2538304"/>
                </a:lnTo>
                <a:lnTo>
                  <a:pt x="910986" y="2524755"/>
                </a:lnTo>
                <a:lnTo>
                  <a:pt x="867224" y="2509752"/>
                </a:lnTo>
                <a:lnTo>
                  <a:pt x="824177" y="2493322"/>
                </a:lnTo>
                <a:lnTo>
                  <a:pt x="781872" y="2475496"/>
                </a:lnTo>
                <a:lnTo>
                  <a:pt x="740342" y="2456302"/>
                </a:lnTo>
                <a:lnTo>
                  <a:pt x="699615" y="2435771"/>
                </a:lnTo>
                <a:lnTo>
                  <a:pt x="659722" y="2413931"/>
                </a:lnTo>
                <a:lnTo>
                  <a:pt x="620693" y="2390811"/>
                </a:lnTo>
                <a:lnTo>
                  <a:pt x="582558" y="2366442"/>
                </a:lnTo>
                <a:lnTo>
                  <a:pt x="545348" y="2340851"/>
                </a:lnTo>
                <a:lnTo>
                  <a:pt x="509091" y="2314069"/>
                </a:lnTo>
                <a:lnTo>
                  <a:pt x="473819" y="2286125"/>
                </a:lnTo>
                <a:lnTo>
                  <a:pt x="439562" y="2257048"/>
                </a:lnTo>
                <a:lnTo>
                  <a:pt x="406349" y="2226866"/>
                </a:lnTo>
                <a:lnTo>
                  <a:pt x="374211" y="2195611"/>
                </a:lnTo>
                <a:lnTo>
                  <a:pt x="343177" y="2163310"/>
                </a:lnTo>
                <a:lnTo>
                  <a:pt x="313279" y="2129993"/>
                </a:lnTo>
                <a:lnTo>
                  <a:pt x="284545" y="2095690"/>
                </a:lnTo>
                <a:lnTo>
                  <a:pt x="257007" y="2060429"/>
                </a:lnTo>
                <a:lnTo>
                  <a:pt x="230694" y="2024240"/>
                </a:lnTo>
                <a:lnTo>
                  <a:pt x="205636" y="1987153"/>
                </a:lnTo>
                <a:lnTo>
                  <a:pt x="181864" y="1949195"/>
                </a:lnTo>
                <a:lnTo>
                  <a:pt x="159407" y="1910398"/>
                </a:lnTo>
                <a:lnTo>
                  <a:pt x="138295" y="1870790"/>
                </a:lnTo>
                <a:lnTo>
                  <a:pt x="118560" y="1830399"/>
                </a:lnTo>
                <a:lnTo>
                  <a:pt x="100230" y="1789257"/>
                </a:lnTo>
                <a:lnTo>
                  <a:pt x="83337" y="1747391"/>
                </a:lnTo>
                <a:lnTo>
                  <a:pt x="67909" y="1704831"/>
                </a:lnTo>
                <a:lnTo>
                  <a:pt x="53977" y="1661607"/>
                </a:lnTo>
                <a:lnTo>
                  <a:pt x="41572" y="1617747"/>
                </a:lnTo>
                <a:lnTo>
                  <a:pt x="30723" y="1573282"/>
                </a:lnTo>
                <a:lnTo>
                  <a:pt x="21461" y="1528239"/>
                </a:lnTo>
                <a:lnTo>
                  <a:pt x="13815" y="1482649"/>
                </a:lnTo>
                <a:lnTo>
                  <a:pt x="7816" y="1436541"/>
                </a:lnTo>
                <a:lnTo>
                  <a:pt x="3494" y="1389944"/>
                </a:lnTo>
                <a:lnTo>
                  <a:pt x="878" y="1342887"/>
                </a:lnTo>
                <a:lnTo>
                  <a:pt x="0" y="1295399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2776" y="3553967"/>
            <a:ext cx="1383791" cy="20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8523" y="3569842"/>
            <a:ext cx="1338707" cy="166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7664" y="1112519"/>
            <a:ext cx="2471928" cy="110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8337" y="1623398"/>
            <a:ext cx="753110" cy="590550"/>
          </a:xfrm>
          <a:custGeom>
            <a:avLst/>
            <a:gdLst/>
            <a:ahLst/>
            <a:cxnLst/>
            <a:rect l="l" t="t" r="r" b="b"/>
            <a:pathLst>
              <a:path w="753110" h="590550">
                <a:moveTo>
                  <a:pt x="531970" y="0"/>
                </a:moveTo>
                <a:lnTo>
                  <a:pt x="484940" y="1836"/>
                </a:lnTo>
                <a:lnTo>
                  <a:pt x="436946" y="8538"/>
                </a:lnTo>
                <a:lnTo>
                  <a:pt x="388493" y="20060"/>
                </a:lnTo>
                <a:lnTo>
                  <a:pt x="340086" y="36358"/>
                </a:lnTo>
                <a:lnTo>
                  <a:pt x="292232" y="57386"/>
                </a:lnTo>
                <a:lnTo>
                  <a:pt x="245434" y="83100"/>
                </a:lnTo>
                <a:lnTo>
                  <a:pt x="199269" y="114105"/>
                </a:lnTo>
                <a:lnTo>
                  <a:pt x="157385" y="148187"/>
                </a:lnTo>
                <a:lnTo>
                  <a:pt x="119978" y="184870"/>
                </a:lnTo>
                <a:lnTo>
                  <a:pt x="87246" y="223679"/>
                </a:lnTo>
                <a:lnTo>
                  <a:pt x="59384" y="264137"/>
                </a:lnTo>
                <a:lnTo>
                  <a:pt x="36589" y="305769"/>
                </a:lnTo>
                <a:lnTo>
                  <a:pt x="19056" y="348099"/>
                </a:lnTo>
                <a:lnTo>
                  <a:pt x="6983" y="390651"/>
                </a:lnTo>
                <a:lnTo>
                  <a:pt x="565" y="432949"/>
                </a:lnTo>
                <a:lnTo>
                  <a:pt x="0" y="474517"/>
                </a:lnTo>
                <a:lnTo>
                  <a:pt x="5482" y="514879"/>
                </a:lnTo>
                <a:lnTo>
                  <a:pt x="17208" y="553560"/>
                </a:lnTo>
                <a:lnTo>
                  <a:pt x="35376" y="590084"/>
                </a:lnTo>
                <a:lnTo>
                  <a:pt x="114497" y="541951"/>
                </a:lnTo>
                <a:lnTo>
                  <a:pt x="98439" y="505722"/>
                </a:lnTo>
                <a:lnTo>
                  <a:pt x="91571" y="465859"/>
                </a:lnTo>
                <a:lnTo>
                  <a:pt x="93748" y="423301"/>
                </a:lnTo>
                <a:lnTo>
                  <a:pt x="104826" y="378987"/>
                </a:lnTo>
                <a:lnTo>
                  <a:pt x="124660" y="333853"/>
                </a:lnTo>
                <a:lnTo>
                  <a:pt x="153105" y="288840"/>
                </a:lnTo>
                <a:lnTo>
                  <a:pt x="184029" y="251315"/>
                </a:lnTo>
                <a:lnTo>
                  <a:pt x="219051" y="217002"/>
                </a:lnTo>
                <a:lnTo>
                  <a:pt x="257473" y="186195"/>
                </a:lnTo>
                <a:lnTo>
                  <a:pt x="298602" y="159184"/>
                </a:lnTo>
                <a:lnTo>
                  <a:pt x="341740" y="136261"/>
                </a:lnTo>
                <a:lnTo>
                  <a:pt x="386193" y="117716"/>
                </a:lnTo>
                <a:lnTo>
                  <a:pt x="431264" y="103843"/>
                </a:lnTo>
                <a:lnTo>
                  <a:pt x="476259" y="94931"/>
                </a:lnTo>
                <a:lnTo>
                  <a:pt x="520482" y="91272"/>
                </a:lnTo>
                <a:lnTo>
                  <a:pt x="563237" y="93158"/>
                </a:lnTo>
                <a:lnTo>
                  <a:pt x="603828" y="100880"/>
                </a:lnTo>
                <a:lnTo>
                  <a:pt x="574872" y="118406"/>
                </a:lnTo>
                <a:lnTo>
                  <a:pt x="752672" y="153966"/>
                </a:lnTo>
                <a:lnTo>
                  <a:pt x="733241" y="22267"/>
                </a:lnTo>
                <a:lnTo>
                  <a:pt x="700348" y="42206"/>
                </a:lnTo>
                <a:lnTo>
                  <a:pt x="662225" y="24132"/>
                </a:lnTo>
                <a:lnTo>
                  <a:pt x="621118" y="11102"/>
                </a:lnTo>
                <a:lnTo>
                  <a:pt x="577531" y="3073"/>
                </a:lnTo>
                <a:lnTo>
                  <a:pt x="53197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8337" y="1623398"/>
            <a:ext cx="753110" cy="590550"/>
          </a:xfrm>
          <a:custGeom>
            <a:avLst/>
            <a:gdLst/>
            <a:ahLst/>
            <a:cxnLst/>
            <a:rect l="l" t="t" r="r" b="b"/>
            <a:pathLst>
              <a:path w="753110" h="590550">
                <a:moveTo>
                  <a:pt x="35376" y="590084"/>
                </a:moveTo>
                <a:lnTo>
                  <a:pt x="17208" y="553560"/>
                </a:lnTo>
                <a:lnTo>
                  <a:pt x="5482" y="514879"/>
                </a:lnTo>
                <a:lnTo>
                  <a:pt x="0" y="474517"/>
                </a:lnTo>
                <a:lnTo>
                  <a:pt x="565" y="432949"/>
                </a:lnTo>
                <a:lnTo>
                  <a:pt x="6983" y="390651"/>
                </a:lnTo>
                <a:lnTo>
                  <a:pt x="19056" y="348099"/>
                </a:lnTo>
                <a:lnTo>
                  <a:pt x="36589" y="305769"/>
                </a:lnTo>
                <a:lnTo>
                  <a:pt x="59384" y="264137"/>
                </a:lnTo>
                <a:lnTo>
                  <a:pt x="87246" y="223679"/>
                </a:lnTo>
                <a:lnTo>
                  <a:pt x="119978" y="184870"/>
                </a:lnTo>
                <a:lnTo>
                  <a:pt x="157385" y="148187"/>
                </a:lnTo>
                <a:lnTo>
                  <a:pt x="199269" y="114105"/>
                </a:lnTo>
                <a:lnTo>
                  <a:pt x="245434" y="83100"/>
                </a:lnTo>
                <a:lnTo>
                  <a:pt x="292232" y="57386"/>
                </a:lnTo>
                <a:lnTo>
                  <a:pt x="340086" y="36358"/>
                </a:lnTo>
                <a:lnTo>
                  <a:pt x="388493" y="20060"/>
                </a:lnTo>
                <a:lnTo>
                  <a:pt x="436946" y="8538"/>
                </a:lnTo>
                <a:lnTo>
                  <a:pt x="484940" y="1836"/>
                </a:lnTo>
                <a:lnTo>
                  <a:pt x="531970" y="0"/>
                </a:lnTo>
                <a:lnTo>
                  <a:pt x="577531" y="3073"/>
                </a:lnTo>
                <a:lnTo>
                  <a:pt x="621118" y="11102"/>
                </a:lnTo>
                <a:lnTo>
                  <a:pt x="662225" y="24132"/>
                </a:lnTo>
                <a:lnTo>
                  <a:pt x="700348" y="42206"/>
                </a:lnTo>
                <a:lnTo>
                  <a:pt x="733241" y="22267"/>
                </a:lnTo>
                <a:lnTo>
                  <a:pt x="752672" y="153966"/>
                </a:lnTo>
                <a:lnTo>
                  <a:pt x="574872" y="118406"/>
                </a:lnTo>
                <a:lnTo>
                  <a:pt x="603828" y="100880"/>
                </a:lnTo>
                <a:lnTo>
                  <a:pt x="563237" y="93158"/>
                </a:lnTo>
                <a:lnTo>
                  <a:pt x="520482" y="91272"/>
                </a:lnTo>
                <a:lnTo>
                  <a:pt x="476259" y="94931"/>
                </a:lnTo>
                <a:lnTo>
                  <a:pt x="431264" y="103843"/>
                </a:lnTo>
                <a:lnTo>
                  <a:pt x="386193" y="117716"/>
                </a:lnTo>
                <a:lnTo>
                  <a:pt x="341740" y="136261"/>
                </a:lnTo>
                <a:lnTo>
                  <a:pt x="298602" y="159184"/>
                </a:lnTo>
                <a:lnTo>
                  <a:pt x="257473" y="186195"/>
                </a:lnTo>
                <a:lnTo>
                  <a:pt x="219051" y="217002"/>
                </a:lnTo>
                <a:lnTo>
                  <a:pt x="184029" y="251315"/>
                </a:lnTo>
                <a:lnTo>
                  <a:pt x="153105" y="288840"/>
                </a:lnTo>
                <a:lnTo>
                  <a:pt x="124660" y="333853"/>
                </a:lnTo>
                <a:lnTo>
                  <a:pt x="104826" y="378987"/>
                </a:lnTo>
                <a:lnTo>
                  <a:pt x="93748" y="423301"/>
                </a:lnTo>
                <a:lnTo>
                  <a:pt x="91571" y="465859"/>
                </a:lnTo>
                <a:lnTo>
                  <a:pt x="98439" y="505722"/>
                </a:lnTo>
                <a:lnTo>
                  <a:pt x="114497" y="541951"/>
                </a:lnTo>
                <a:lnTo>
                  <a:pt x="35376" y="590084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5134" y="3897629"/>
            <a:ext cx="556260" cy="773430"/>
          </a:xfrm>
          <a:custGeom>
            <a:avLst/>
            <a:gdLst/>
            <a:ahLst/>
            <a:cxnLst/>
            <a:rect l="l" t="t" r="r" b="b"/>
            <a:pathLst>
              <a:path w="556260" h="773429">
                <a:moveTo>
                  <a:pt x="170116" y="0"/>
                </a:moveTo>
                <a:lnTo>
                  <a:pt x="37274" y="10541"/>
                </a:lnTo>
                <a:lnTo>
                  <a:pt x="54927" y="44704"/>
                </a:lnTo>
                <a:lnTo>
                  <a:pt x="34298" y="81477"/>
                </a:lnTo>
                <a:lnTo>
                  <a:pt x="18502" y="121581"/>
                </a:lnTo>
                <a:lnTo>
                  <a:pt x="7529" y="164508"/>
                </a:lnTo>
                <a:lnTo>
                  <a:pt x="1366" y="209749"/>
                </a:lnTo>
                <a:lnTo>
                  <a:pt x="0" y="256794"/>
                </a:lnTo>
                <a:lnTo>
                  <a:pt x="3419" y="305134"/>
                </a:lnTo>
                <a:lnTo>
                  <a:pt x="11611" y="354260"/>
                </a:lnTo>
                <a:lnTo>
                  <a:pt x="24565" y="403664"/>
                </a:lnTo>
                <a:lnTo>
                  <a:pt x="42267" y="452837"/>
                </a:lnTo>
                <a:lnTo>
                  <a:pt x="64706" y="501269"/>
                </a:lnTo>
                <a:lnTo>
                  <a:pt x="92503" y="549432"/>
                </a:lnTo>
                <a:lnTo>
                  <a:pt x="123655" y="593540"/>
                </a:lnTo>
                <a:lnTo>
                  <a:pt x="157702" y="633361"/>
                </a:lnTo>
                <a:lnTo>
                  <a:pt x="194183" y="668667"/>
                </a:lnTo>
                <a:lnTo>
                  <a:pt x="232639" y="699230"/>
                </a:lnTo>
                <a:lnTo>
                  <a:pt x="272610" y="724820"/>
                </a:lnTo>
                <a:lnTo>
                  <a:pt x="313637" y="745209"/>
                </a:lnTo>
                <a:lnTo>
                  <a:pt x="355258" y="760167"/>
                </a:lnTo>
                <a:lnTo>
                  <a:pt x="397015" y="769466"/>
                </a:lnTo>
                <a:lnTo>
                  <a:pt x="438447" y="772876"/>
                </a:lnTo>
                <a:lnTo>
                  <a:pt x="479094" y="770170"/>
                </a:lnTo>
                <a:lnTo>
                  <a:pt x="518497" y="761117"/>
                </a:lnTo>
                <a:lnTo>
                  <a:pt x="556196" y="745490"/>
                </a:lnTo>
                <a:lnTo>
                  <a:pt x="513651" y="663194"/>
                </a:lnTo>
                <a:lnTo>
                  <a:pt x="476404" y="676764"/>
                </a:lnTo>
                <a:lnTo>
                  <a:pt x="436148" y="680912"/>
                </a:lnTo>
                <a:lnTo>
                  <a:pt x="393811" y="675846"/>
                </a:lnTo>
                <a:lnTo>
                  <a:pt x="350320" y="661773"/>
                </a:lnTo>
                <a:lnTo>
                  <a:pt x="306603" y="638902"/>
                </a:lnTo>
                <a:lnTo>
                  <a:pt x="263588" y="607441"/>
                </a:lnTo>
                <a:lnTo>
                  <a:pt x="228261" y="574025"/>
                </a:lnTo>
                <a:lnTo>
                  <a:pt x="196426" y="536740"/>
                </a:lnTo>
                <a:lnTo>
                  <a:pt x="168323" y="496299"/>
                </a:lnTo>
                <a:lnTo>
                  <a:pt x="144195" y="453417"/>
                </a:lnTo>
                <a:lnTo>
                  <a:pt x="124282" y="408808"/>
                </a:lnTo>
                <a:lnTo>
                  <a:pt x="108827" y="363187"/>
                </a:lnTo>
                <a:lnTo>
                  <a:pt x="98071" y="317268"/>
                </a:lnTo>
                <a:lnTo>
                  <a:pt x="92256" y="271767"/>
                </a:lnTo>
                <a:lnTo>
                  <a:pt x="91623" y="227396"/>
                </a:lnTo>
                <a:lnTo>
                  <a:pt x="96414" y="184871"/>
                </a:lnTo>
                <a:lnTo>
                  <a:pt x="106870" y="144907"/>
                </a:lnTo>
                <a:lnTo>
                  <a:pt x="122491" y="175006"/>
                </a:lnTo>
                <a:lnTo>
                  <a:pt x="17011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5134" y="3897629"/>
            <a:ext cx="556260" cy="773430"/>
          </a:xfrm>
          <a:custGeom>
            <a:avLst/>
            <a:gdLst/>
            <a:ahLst/>
            <a:cxnLst/>
            <a:rect l="l" t="t" r="r" b="b"/>
            <a:pathLst>
              <a:path w="556260" h="773429">
                <a:moveTo>
                  <a:pt x="556196" y="745490"/>
                </a:moveTo>
                <a:lnTo>
                  <a:pt x="518497" y="761117"/>
                </a:lnTo>
                <a:lnTo>
                  <a:pt x="479094" y="770170"/>
                </a:lnTo>
                <a:lnTo>
                  <a:pt x="438447" y="772876"/>
                </a:lnTo>
                <a:lnTo>
                  <a:pt x="397015" y="769466"/>
                </a:lnTo>
                <a:lnTo>
                  <a:pt x="355258" y="760167"/>
                </a:lnTo>
                <a:lnTo>
                  <a:pt x="313637" y="745209"/>
                </a:lnTo>
                <a:lnTo>
                  <a:pt x="272610" y="724820"/>
                </a:lnTo>
                <a:lnTo>
                  <a:pt x="232639" y="699230"/>
                </a:lnTo>
                <a:lnTo>
                  <a:pt x="194183" y="668667"/>
                </a:lnTo>
                <a:lnTo>
                  <a:pt x="157702" y="633361"/>
                </a:lnTo>
                <a:lnTo>
                  <a:pt x="123655" y="593540"/>
                </a:lnTo>
                <a:lnTo>
                  <a:pt x="92503" y="549432"/>
                </a:lnTo>
                <a:lnTo>
                  <a:pt x="64706" y="501269"/>
                </a:lnTo>
                <a:lnTo>
                  <a:pt x="42267" y="452837"/>
                </a:lnTo>
                <a:lnTo>
                  <a:pt x="24565" y="403664"/>
                </a:lnTo>
                <a:lnTo>
                  <a:pt x="11611" y="354260"/>
                </a:lnTo>
                <a:lnTo>
                  <a:pt x="3419" y="305134"/>
                </a:lnTo>
                <a:lnTo>
                  <a:pt x="0" y="256794"/>
                </a:lnTo>
                <a:lnTo>
                  <a:pt x="1366" y="209749"/>
                </a:lnTo>
                <a:lnTo>
                  <a:pt x="7529" y="164508"/>
                </a:lnTo>
                <a:lnTo>
                  <a:pt x="18502" y="121581"/>
                </a:lnTo>
                <a:lnTo>
                  <a:pt x="34298" y="81477"/>
                </a:lnTo>
                <a:lnTo>
                  <a:pt x="54927" y="44704"/>
                </a:lnTo>
                <a:lnTo>
                  <a:pt x="37274" y="10541"/>
                </a:lnTo>
                <a:lnTo>
                  <a:pt x="170116" y="0"/>
                </a:lnTo>
                <a:lnTo>
                  <a:pt x="122491" y="175006"/>
                </a:lnTo>
                <a:lnTo>
                  <a:pt x="106870" y="144907"/>
                </a:lnTo>
                <a:lnTo>
                  <a:pt x="96414" y="184871"/>
                </a:lnTo>
                <a:lnTo>
                  <a:pt x="91623" y="227396"/>
                </a:lnTo>
                <a:lnTo>
                  <a:pt x="92256" y="271767"/>
                </a:lnTo>
                <a:lnTo>
                  <a:pt x="98071" y="317268"/>
                </a:lnTo>
                <a:lnTo>
                  <a:pt x="108827" y="363187"/>
                </a:lnTo>
                <a:lnTo>
                  <a:pt x="124282" y="408808"/>
                </a:lnTo>
                <a:lnTo>
                  <a:pt x="144195" y="453417"/>
                </a:lnTo>
                <a:lnTo>
                  <a:pt x="168323" y="496299"/>
                </a:lnTo>
                <a:lnTo>
                  <a:pt x="196426" y="536740"/>
                </a:lnTo>
                <a:lnTo>
                  <a:pt x="228261" y="574025"/>
                </a:lnTo>
                <a:lnTo>
                  <a:pt x="263588" y="607441"/>
                </a:lnTo>
                <a:lnTo>
                  <a:pt x="306603" y="638902"/>
                </a:lnTo>
                <a:lnTo>
                  <a:pt x="350320" y="661773"/>
                </a:lnTo>
                <a:lnTo>
                  <a:pt x="393811" y="675846"/>
                </a:lnTo>
                <a:lnTo>
                  <a:pt x="436148" y="680912"/>
                </a:lnTo>
                <a:lnTo>
                  <a:pt x="476404" y="676764"/>
                </a:lnTo>
                <a:lnTo>
                  <a:pt x="513651" y="663194"/>
                </a:lnTo>
                <a:lnTo>
                  <a:pt x="556196" y="745490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4619" y="5733008"/>
            <a:ext cx="879475" cy="360045"/>
          </a:xfrm>
          <a:custGeom>
            <a:avLst/>
            <a:gdLst/>
            <a:ahLst/>
            <a:cxnLst/>
            <a:rect l="l" t="t" r="r" b="b"/>
            <a:pathLst>
              <a:path w="879475" h="360045">
                <a:moveTo>
                  <a:pt x="878966" y="0"/>
                </a:moveTo>
                <a:lnTo>
                  <a:pt x="786638" y="7226"/>
                </a:lnTo>
                <a:lnTo>
                  <a:pt x="784635" y="46815"/>
                </a:lnTo>
                <a:lnTo>
                  <a:pt x="772776" y="85502"/>
                </a:lnTo>
                <a:lnTo>
                  <a:pt x="751617" y="122513"/>
                </a:lnTo>
                <a:lnTo>
                  <a:pt x="721717" y="157075"/>
                </a:lnTo>
                <a:lnTo>
                  <a:pt x="683632" y="188415"/>
                </a:lnTo>
                <a:lnTo>
                  <a:pt x="637920" y="215760"/>
                </a:lnTo>
                <a:lnTo>
                  <a:pt x="593406" y="235305"/>
                </a:lnTo>
                <a:lnTo>
                  <a:pt x="546679" y="250127"/>
                </a:lnTo>
                <a:lnTo>
                  <a:pt x="498493" y="260282"/>
                </a:lnTo>
                <a:lnTo>
                  <a:pt x="449600" y="265824"/>
                </a:lnTo>
                <a:lnTo>
                  <a:pt x="400755" y="266810"/>
                </a:lnTo>
                <a:lnTo>
                  <a:pt x="352712" y="263293"/>
                </a:lnTo>
                <a:lnTo>
                  <a:pt x="306222" y="255329"/>
                </a:lnTo>
                <a:lnTo>
                  <a:pt x="262040" y="242974"/>
                </a:lnTo>
                <a:lnTo>
                  <a:pt x="220920" y="226283"/>
                </a:lnTo>
                <a:lnTo>
                  <a:pt x="183614" y="205310"/>
                </a:lnTo>
                <a:lnTo>
                  <a:pt x="150875" y="180111"/>
                </a:lnTo>
                <a:lnTo>
                  <a:pt x="184657" y="177469"/>
                </a:lnTo>
                <a:lnTo>
                  <a:pt x="42036" y="65481"/>
                </a:lnTo>
                <a:lnTo>
                  <a:pt x="0" y="191922"/>
                </a:lnTo>
                <a:lnTo>
                  <a:pt x="38353" y="188925"/>
                </a:lnTo>
                <a:lnTo>
                  <a:pt x="64187" y="222242"/>
                </a:lnTo>
                <a:lnTo>
                  <a:pt x="94966" y="252408"/>
                </a:lnTo>
                <a:lnTo>
                  <a:pt x="130220" y="279233"/>
                </a:lnTo>
                <a:lnTo>
                  <a:pt x="169476" y="302530"/>
                </a:lnTo>
                <a:lnTo>
                  <a:pt x="212264" y="322111"/>
                </a:lnTo>
                <a:lnTo>
                  <a:pt x="258111" y="337788"/>
                </a:lnTo>
                <a:lnTo>
                  <a:pt x="306546" y="349373"/>
                </a:lnTo>
                <a:lnTo>
                  <a:pt x="357097" y="356678"/>
                </a:lnTo>
                <a:lnTo>
                  <a:pt x="409292" y="359514"/>
                </a:lnTo>
                <a:lnTo>
                  <a:pt x="462660" y="357695"/>
                </a:lnTo>
                <a:lnTo>
                  <a:pt x="517847" y="350845"/>
                </a:lnTo>
                <a:lnTo>
                  <a:pt x="570605" y="339321"/>
                </a:lnTo>
                <a:lnTo>
                  <a:pt x="620544" y="323459"/>
                </a:lnTo>
                <a:lnTo>
                  <a:pt x="667274" y="303595"/>
                </a:lnTo>
                <a:lnTo>
                  <a:pt x="710403" y="280063"/>
                </a:lnTo>
                <a:lnTo>
                  <a:pt x="749542" y="253198"/>
                </a:lnTo>
                <a:lnTo>
                  <a:pt x="784299" y="223337"/>
                </a:lnTo>
                <a:lnTo>
                  <a:pt x="814284" y="190813"/>
                </a:lnTo>
                <a:lnTo>
                  <a:pt x="839108" y="155963"/>
                </a:lnTo>
                <a:lnTo>
                  <a:pt x="858378" y="119121"/>
                </a:lnTo>
                <a:lnTo>
                  <a:pt x="871705" y="80623"/>
                </a:lnTo>
                <a:lnTo>
                  <a:pt x="878698" y="40804"/>
                </a:lnTo>
                <a:lnTo>
                  <a:pt x="87896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4619" y="5733008"/>
            <a:ext cx="879475" cy="360045"/>
          </a:xfrm>
          <a:custGeom>
            <a:avLst/>
            <a:gdLst/>
            <a:ahLst/>
            <a:cxnLst/>
            <a:rect l="l" t="t" r="r" b="b"/>
            <a:pathLst>
              <a:path w="879475" h="360045">
                <a:moveTo>
                  <a:pt x="878966" y="0"/>
                </a:moveTo>
                <a:lnTo>
                  <a:pt x="878698" y="40804"/>
                </a:lnTo>
                <a:lnTo>
                  <a:pt x="871705" y="80623"/>
                </a:lnTo>
                <a:lnTo>
                  <a:pt x="858378" y="119121"/>
                </a:lnTo>
                <a:lnTo>
                  <a:pt x="839108" y="155963"/>
                </a:lnTo>
                <a:lnTo>
                  <a:pt x="814284" y="190813"/>
                </a:lnTo>
                <a:lnTo>
                  <a:pt x="784299" y="223337"/>
                </a:lnTo>
                <a:lnTo>
                  <a:pt x="749542" y="253198"/>
                </a:lnTo>
                <a:lnTo>
                  <a:pt x="710403" y="280063"/>
                </a:lnTo>
                <a:lnTo>
                  <a:pt x="667274" y="303595"/>
                </a:lnTo>
                <a:lnTo>
                  <a:pt x="620544" y="323459"/>
                </a:lnTo>
                <a:lnTo>
                  <a:pt x="570605" y="339321"/>
                </a:lnTo>
                <a:lnTo>
                  <a:pt x="517847" y="350845"/>
                </a:lnTo>
                <a:lnTo>
                  <a:pt x="462660" y="357695"/>
                </a:lnTo>
                <a:lnTo>
                  <a:pt x="409292" y="359514"/>
                </a:lnTo>
                <a:lnTo>
                  <a:pt x="357097" y="356678"/>
                </a:lnTo>
                <a:lnTo>
                  <a:pt x="306546" y="349373"/>
                </a:lnTo>
                <a:lnTo>
                  <a:pt x="258111" y="337788"/>
                </a:lnTo>
                <a:lnTo>
                  <a:pt x="212264" y="322111"/>
                </a:lnTo>
                <a:lnTo>
                  <a:pt x="169476" y="302530"/>
                </a:lnTo>
                <a:lnTo>
                  <a:pt x="130220" y="279233"/>
                </a:lnTo>
                <a:lnTo>
                  <a:pt x="94966" y="252408"/>
                </a:lnTo>
                <a:lnTo>
                  <a:pt x="64187" y="222242"/>
                </a:lnTo>
                <a:lnTo>
                  <a:pt x="38353" y="188925"/>
                </a:lnTo>
                <a:lnTo>
                  <a:pt x="0" y="191922"/>
                </a:lnTo>
                <a:lnTo>
                  <a:pt x="42036" y="65481"/>
                </a:lnTo>
                <a:lnTo>
                  <a:pt x="184657" y="177469"/>
                </a:lnTo>
                <a:lnTo>
                  <a:pt x="150875" y="180111"/>
                </a:lnTo>
                <a:lnTo>
                  <a:pt x="183614" y="205310"/>
                </a:lnTo>
                <a:lnTo>
                  <a:pt x="220920" y="226283"/>
                </a:lnTo>
                <a:lnTo>
                  <a:pt x="262040" y="242974"/>
                </a:lnTo>
                <a:lnTo>
                  <a:pt x="306222" y="255329"/>
                </a:lnTo>
                <a:lnTo>
                  <a:pt x="352712" y="263293"/>
                </a:lnTo>
                <a:lnTo>
                  <a:pt x="400755" y="266810"/>
                </a:lnTo>
                <a:lnTo>
                  <a:pt x="449600" y="265824"/>
                </a:lnTo>
                <a:lnTo>
                  <a:pt x="498493" y="260282"/>
                </a:lnTo>
                <a:lnTo>
                  <a:pt x="546679" y="250127"/>
                </a:lnTo>
                <a:lnTo>
                  <a:pt x="593406" y="235305"/>
                </a:lnTo>
                <a:lnTo>
                  <a:pt x="637920" y="215760"/>
                </a:lnTo>
                <a:lnTo>
                  <a:pt x="683632" y="188415"/>
                </a:lnTo>
                <a:lnTo>
                  <a:pt x="721717" y="157075"/>
                </a:lnTo>
                <a:lnTo>
                  <a:pt x="751617" y="122513"/>
                </a:lnTo>
                <a:lnTo>
                  <a:pt x="772776" y="85502"/>
                </a:lnTo>
                <a:lnTo>
                  <a:pt x="784635" y="46815"/>
                </a:lnTo>
                <a:lnTo>
                  <a:pt x="786638" y="7226"/>
                </a:lnTo>
                <a:lnTo>
                  <a:pt x="878966" y="0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82383" y="3872865"/>
            <a:ext cx="559435" cy="830580"/>
          </a:xfrm>
          <a:custGeom>
            <a:avLst/>
            <a:gdLst/>
            <a:ahLst/>
            <a:cxnLst/>
            <a:rect l="l" t="t" r="r" b="b"/>
            <a:pathLst>
              <a:path w="559434" h="830579">
                <a:moveTo>
                  <a:pt x="425831" y="0"/>
                </a:moveTo>
                <a:lnTo>
                  <a:pt x="378841" y="79756"/>
                </a:lnTo>
                <a:lnTo>
                  <a:pt x="410167" y="104086"/>
                </a:lnTo>
                <a:lnTo>
                  <a:pt x="435101" y="135969"/>
                </a:lnTo>
                <a:lnTo>
                  <a:pt x="453326" y="174513"/>
                </a:lnTo>
                <a:lnTo>
                  <a:pt x="464523" y="218825"/>
                </a:lnTo>
                <a:lnTo>
                  <a:pt x="468375" y="268012"/>
                </a:lnTo>
                <a:lnTo>
                  <a:pt x="464566" y="321183"/>
                </a:lnTo>
                <a:lnTo>
                  <a:pt x="455085" y="368867"/>
                </a:lnTo>
                <a:lnTo>
                  <a:pt x="440469" y="415658"/>
                </a:lnTo>
                <a:lnTo>
                  <a:pt x="421194" y="460969"/>
                </a:lnTo>
                <a:lnTo>
                  <a:pt x="397735" y="504214"/>
                </a:lnTo>
                <a:lnTo>
                  <a:pt x="370568" y="544807"/>
                </a:lnTo>
                <a:lnTo>
                  <a:pt x="340168" y="582164"/>
                </a:lnTo>
                <a:lnTo>
                  <a:pt x="307012" y="615699"/>
                </a:lnTo>
                <a:lnTo>
                  <a:pt x="271575" y="644825"/>
                </a:lnTo>
                <a:lnTo>
                  <a:pt x="234333" y="668957"/>
                </a:lnTo>
                <a:lnTo>
                  <a:pt x="195762" y="687509"/>
                </a:lnTo>
                <a:lnTo>
                  <a:pt x="156337" y="699897"/>
                </a:lnTo>
                <a:lnTo>
                  <a:pt x="173482" y="670687"/>
                </a:lnTo>
                <a:lnTo>
                  <a:pt x="0" y="723392"/>
                </a:lnTo>
                <a:lnTo>
                  <a:pt x="79629" y="830326"/>
                </a:lnTo>
                <a:lnTo>
                  <a:pt x="99060" y="797179"/>
                </a:lnTo>
                <a:lnTo>
                  <a:pt x="141196" y="795072"/>
                </a:lnTo>
                <a:lnTo>
                  <a:pt x="183579" y="787111"/>
                </a:lnTo>
                <a:lnTo>
                  <a:pt x="225783" y="773573"/>
                </a:lnTo>
                <a:lnTo>
                  <a:pt x="267384" y="754738"/>
                </a:lnTo>
                <a:lnTo>
                  <a:pt x="307959" y="730885"/>
                </a:lnTo>
                <a:lnTo>
                  <a:pt x="347081" y="702291"/>
                </a:lnTo>
                <a:lnTo>
                  <a:pt x="384328" y="669237"/>
                </a:lnTo>
                <a:lnTo>
                  <a:pt x="419274" y="632001"/>
                </a:lnTo>
                <a:lnTo>
                  <a:pt x="451496" y="590862"/>
                </a:lnTo>
                <a:lnTo>
                  <a:pt x="480568" y="546100"/>
                </a:lnTo>
                <a:lnTo>
                  <a:pt x="506572" y="496937"/>
                </a:lnTo>
                <a:lnTo>
                  <a:pt x="527352" y="447090"/>
                </a:lnTo>
                <a:lnTo>
                  <a:pt x="542960" y="397072"/>
                </a:lnTo>
                <a:lnTo>
                  <a:pt x="553446" y="347395"/>
                </a:lnTo>
                <a:lnTo>
                  <a:pt x="558863" y="298568"/>
                </a:lnTo>
                <a:lnTo>
                  <a:pt x="559260" y="251105"/>
                </a:lnTo>
                <a:lnTo>
                  <a:pt x="554690" y="205516"/>
                </a:lnTo>
                <a:lnTo>
                  <a:pt x="545204" y="162313"/>
                </a:lnTo>
                <a:lnTo>
                  <a:pt x="530854" y="122009"/>
                </a:lnTo>
                <a:lnTo>
                  <a:pt x="511690" y="85113"/>
                </a:lnTo>
                <a:lnTo>
                  <a:pt x="487764" y="52139"/>
                </a:lnTo>
                <a:lnTo>
                  <a:pt x="459127" y="23597"/>
                </a:lnTo>
                <a:lnTo>
                  <a:pt x="425831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2383" y="3872865"/>
            <a:ext cx="559435" cy="830580"/>
          </a:xfrm>
          <a:custGeom>
            <a:avLst/>
            <a:gdLst/>
            <a:ahLst/>
            <a:cxnLst/>
            <a:rect l="l" t="t" r="r" b="b"/>
            <a:pathLst>
              <a:path w="559434" h="830579">
                <a:moveTo>
                  <a:pt x="425831" y="0"/>
                </a:moveTo>
                <a:lnTo>
                  <a:pt x="459127" y="23597"/>
                </a:lnTo>
                <a:lnTo>
                  <a:pt x="487764" y="52139"/>
                </a:lnTo>
                <a:lnTo>
                  <a:pt x="511690" y="85113"/>
                </a:lnTo>
                <a:lnTo>
                  <a:pt x="530854" y="122009"/>
                </a:lnTo>
                <a:lnTo>
                  <a:pt x="545204" y="162313"/>
                </a:lnTo>
                <a:lnTo>
                  <a:pt x="554690" y="205516"/>
                </a:lnTo>
                <a:lnTo>
                  <a:pt x="559260" y="251105"/>
                </a:lnTo>
                <a:lnTo>
                  <a:pt x="558863" y="298568"/>
                </a:lnTo>
                <a:lnTo>
                  <a:pt x="553446" y="347395"/>
                </a:lnTo>
                <a:lnTo>
                  <a:pt x="542960" y="397072"/>
                </a:lnTo>
                <a:lnTo>
                  <a:pt x="527352" y="447090"/>
                </a:lnTo>
                <a:lnTo>
                  <a:pt x="506572" y="496937"/>
                </a:lnTo>
                <a:lnTo>
                  <a:pt x="480568" y="546100"/>
                </a:lnTo>
                <a:lnTo>
                  <a:pt x="451496" y="590862"/>
                </a:lnTo>
                <a:lnTo>
                  <a:pt x="419274" y="632001"/>
                </a:lnTo>
                <a:lnTo>
                  <a:pt x="384328" y="669237"/>
                </a:lnTo>
                <a:lnTo>
                  <a:pt x="347081" y="702291"/>
                </a:lnTo>
                <a:lnTo>
                  <a:pt x="307959" y="730885"/>
                </a:lnTo>
                <a:lnTo>
                  <a:pt x="267384" y="754738"/>
                </a:lnTo>
                <a:lnTo>
                  <a:pt x="225783" y="773573"/>
                </a:lnTo>
                <a:lnTo>
                  <a:pt x="183579" y="787111"/>
                </a:lnTo>
                <a:lnTo>
                  <a:pt x="141196" y="795072"/>
                </a:lnTo>
                <a:lnTo>
                  <a:pt x="99060" y="797179"/>
                </a:lnTo>
                <a:lnTo>
                  <a:pt x="79629" y="830326"/>
                </a:lnTo>
                <a:lnTo>
                  <a:pt x="0" y="723392"/>
                </a:lnTo>
                <a:lnTo>
                  <a:pt x="173482" y="670687"/>
                </a:lnTo>
                <a:lnTo>
                  <a:pt x="156337" y="699897"/>
                </a:lnTo>
                <a:lnTo>
                  <a:pt x="195762" y="687509"/>
                </a:lnTo>
                <a:lnTo>
                  <a:pt x="234333" y="668957"/>
                </a:lnTo>
                <a:lnTo>
                  <a:pt x="271575" y="644825"/>
                </a:lnTo>
                <a:lnTo>
                  <a:pt x="307012" y="615699"/>
                </a:lnTo>
                <a:lnTo>
                  <a:pt x="340168" y="582164"/>
                </a:lnTo>
                <a:lnTo>
                  <a:pt x="370568" y="544807"/>
                </a:lnTo>
                <a:lnTo>
                  <a:pt x="397735" y="504214"/>
                </a:lnTo>
                <a:lnTo>
                  <a:pt x="421194" y="460969"/>
                </a:lnTo>
                <a:lnTo>
                  <a:pt x="440469" y="415658"/>
                </a:lnTo>
                <a:lnTo>
                  <a:pt x="455085" y="368867"/>
                </a:lnTo>
                <a:lnTo>
                  <a:pt x="464566" y="321183"/>
                </a:lnTo>
                <a:lnTo>
                  <a:pt x="468375" y="268012"/>
                </a:lnTo>
                <a:lnTo>
                  <a:pt x="464523" y="218825"/>
                </a:lnTo>
                <a:lnTo>
                  <a:pt x="453326" y="174513"/>
                </a:lnTo>
                <a:lnTo>
                  <a:pt x="435101" y="135969"/>
                </a:lnTo>
                <a:lnTo>
                  <a:pt x="410167" y="104086"/>
                </a:lnTo>
                <a:lnTo>
                  <a:pt x="378841" y="79756"/>
                </a:lnTo>
                <a:lnTo>
                  <a:pt x="425831" y="0"/>
                </a:lnTo>
                <a:close/>
              </a:path>
            </a:pathLst>
          </a:custGeom>
          <a:ln w="2539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30645" y="1757168"/>
            <a:ext cx="863600" cy="509270"/>
          </a:xfrm>
          <a:custGeom>
            <a:avLst/>
            <a:gdLst/>
            <a:ahLst/>
            <a:cxnLst/>
            <a:rect l="l" t="t" r="r" b="b"/>
            <a:pathLst>
              <a:path w="863600" h="509269">
                <a:moveTo>
                  <a:pt x="331278" y="31"/>
                </a:moveTo>
                <a:lnTo>
                  <a:pt x="282158" y="0"/>
                </a:lnTo>
                <a:lnTo>
                  <a:pt x="234939" y="4805"/>
                </a:lnTo>
                <a:lnTo>
                  <a:pt x="190127" y="14340"/>
                </a:lnTo>
                <a:lnTo>
                  <a:pt x="148224" y="28498"/>
                </a:lnTo>
                <a:lnTo>
                  <a:pt x="109736" y="47169"/>
                </a:lnTo>
                <a:lnTo>
                  <a:pt x="75165" y="70247"/>
                </a:lnTo>
                <a:lnTo>
                  <a:pt x="45016" y="97625"/>
                </a:lnTo>
                <a:lnTo>
                  <a:pt x="19793" y="129195"/>
                </a:lnTo>
                <a:lnTo>
                  <a:pt x="0" y="164849"/>
                </a:lnTo>
                <a:lnTo>
                  <a:pt x="84454" y="202822"/>
                </a:lnTo>
                <a:lnTo>
                  <a:pt x="105171" y="169056"/>
                </a:lnTo>
                <a:lnTo>
                  <a:pt x="134111" y="140804"/>
                </a:lnTo>
                <a:lnTo>
                  <a:pt x="170418" y="118478"/>
                </a:lnTo>
                <a:lnTo>
                  <a:pt x="213232" y="102492"/>
                </a:lnTo>
                <a:lnTo>
                  <a:pt x="261699" y="93258"/>
                </a:lnTo>
                <a:lnTo>
                  <a:pt x="314959" y="91189"/>
                </a:lnTo>
                <a:lnTo>
                  <a:pt x="363395" y="95384"/>
                </a:lnTo>
                <a:lnTo>
                  <a:pt x="411505" y="104787"/>
                </a:lnTo>
                <a:lnTo>
                  <a:pt x="458655" y="118987"/>
                </a:lnTo>
                <a:lnTo>
                  <a:pt x="504210" y="137575"/>
                </a:lnTo>
                <a:lnTo>
                  <a:pt x="547536" y="160140"/>
                </a:lnTo>
                <a:lnTo>
                  <a:pt x="588000" y="186274"/>
                </a:lnTo>
                <a:lnTo>
                  <a:pt x="624966" y="215565"/>
                </a:lnTo>
                <a:lnTo>
                  <a:pt x="657800" y="247604"/>
                </a:lnTo>
                <a:lnTo>
                  <a:pt x="685869" y="281982"/>
                </a:lnTo>
                <a:lnTo>
                  <a:pt x="708536" y="318287"/>
                </a:lnTo>
                <a:lnTo>
                  <a:pt x="725170" y="356111"/>
                </a:lnTo>
                <a:lnTo>
                  <a:pt x="694308" y="342141"/>
                </a:lnTo>
                <a:lnTo>
                  <a:pt x="765682" y="508892"/>
                </a:lnTo>
                <a:lnTo>
                  <a:pt x="863219" y="418087"/>
                </a:lnTo>
                <a:lnTo>
                  <a:pt x="828166" y="402339"/>
                </a:lnTo>
                <a:lnTo>
                  <a:pt x="821473" y="360689"/>
                </a:lnTo>
                <a:lnTo>
                  <a:pt x="808924" y="319437"/>
                </a:lnTo>
                <a:lnTo>
                  <a:pt x="790845" y="278974"/>
                </a:lnTo>
                <a:lnTo>
                  <a:pt x="767560" y="239692"/>
                </a:lnTo>
                <a:lnTo>
                  <a:pt x="739394" y="201981"/>
                </a:lnTo>
                <a:lnTo>
                  <a:pt x="706670" y="166232"/>
                </a:lnTo>
                <a:lnTo>
                  <a:pt x="669715" y="132836"/>
                </a:lnTo>
                <a:lnTo>
                  <a:pt x="628852" y="102184"/>
                </a:lnTo>
                <a:lnTo>
                  <a:pt x="584406" y="74667"/>
                </a:lnTo>
                <a:lnTo>
                  <a:pt x="536701" y="50676"/>
                </a:lnTo>
                <a:lnTo>
                  <a:pt x="485012" y="30222"/>
                </a:lnTo>
                <a:lnTo>
                  <a:pt x="433209" y="15034"/>
                </a:lnTo>
                <a:lnTo>
                  <a:pt x="381797" y="5007"/>
                </a:lnTo>
                <a:lnTo>
                  <a:pt x="331278" y="31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0645" y="1757168"/>
            <a:ext cx="863600" cy="509270"/>
          </a:xfrm>
          <a:custGeom>
            <a:avLst/>
            <a:gdLst/>
            <a:ahLst/>
            <a:cxnLst/>
            <a:rect l="l" t="t" r="r" b="b"/>
            <a:pathLst>
              <a:path w="863600" h="509269">
                <a:moveTo>
                  <a:pt x="0" y="164849"/>
                </a:moveTo>
                <a:lnTo>
                  <a:pt x="19793" y="129195"/>
                </a:lnTo>
                <a:lnTo>
                  <a:pt x="45016" y="97625"/>
                </a:lnTo>
                <a:lnTo>
                  <a:pt x="75165" y="70247"/>
                </a:lnTo>
                <a:lnTo>
                  <a:pt x="109736" y="47169"/>
                </a:lnTo>
                <a:lnTo>
                  <a:pt x="148224" y="28498"/>
                </a:lnTo>
                <a:lnTo>
                  <a:pt x="190127" y="14340"/>
                </a:lnTo>
                <a:lnTo>
                  <a:pt x="234939" y="4805"/>
                </a:lnTo>
                <a:lnTo>
                  <a:pt x="282158" y="0"/>
                </a:lnTo>
                <a:lnTo>
                  <a:pt x="331278" y="31"/>
                </a:lnTo>
                <a:lnTo>
                  <a:pt x="381797" y="5007"/>
                </a:lnTo>
                <a:lnTo>
                  <a:pt x="433209" y="15034"/>
                </a:lnTo>
                <a:lnTo>
                  <a:pt x="485012" y="30222"/>
                </a:lnTo>
                <a:lnTo>
                  <a:pt x="536701" y="50676"/>
                </a:lnTo>
                <a:lnTo>
                  <a:pt x="584406" y="74667"/>
                </a:lnTo>
                <a:lnTo>
                  <a:pt x="628852" y="102184"/>
                </a:lnTo>
                <a:lnTo>
                  <a:pt x="669715" y="132836"/>
                </a:lnTo>
                <a:lnTo>
                  <a:pt x="706670" y="166232"/>
                </a:lnTo>
                <a:lnTo>
                  <a:pt x="739394" y="201981"/>
                </a:lnTo>
                <a:lnTo>
                  <a:pt x="767560" y="239692"/>
                </a:lnTo>
                <a:lnTo>
                  <a:pt x="790845" y="278974"/>
                </a:lnTo>
                <a:lnTo>
                  <a:pt x="808924" y="319437"/>
                </a:lnTo>
                <a:lnTo>
                  <a:pt x="821473" y="360689"/>
                </a:lnTo>
                <a:lnTo>
                  <a:pt x="828166" y="402339"/>
                </a:lnTo>
                <a:lnTo>
                  <a:pt x="863219" y="418087"/>
                </a:lnTo>
                <a:lnTo>
                  <a:pt x="765682" y="508892"/>
                </a:lnTo>
                <a:lnTo>
                  <a:pt x="694308" y="342141"/>
                </a:lnTo>
                <a:lnTo>
                  <a:pt x="725170" y="356111"/>
                </a:lnTo>
                <a:lnTo>
                  <a:pt x="708536" y="318287"/>
                </a:lnTo>
                <a:lnTo>
                  <a:pt x="685869" y="281982"/>
                </a:lnTo>
                <a:lnTo>
                  <a:pt x="657800" y="247604"/>
                </a:lnTo>
                <a:lnTo>
                  <a:pt x="624966" y="215565"/>
                </a:lnTo>
                <a:lnTo>
                  <a:pt x="588000" y="186274"/>
                </a:lnTo>
                <a:lnTo>
                  <a:pt x="547536" y="160140"/>
                </a:lnTo>
                <a:lnTo>
                  <a:pt x="504210" y="137575"/>
                </a:lnTo>
                <a:lnTo>
                  <a:pt x="458655" y="118987"/>
                </a:lnTo>
                <a:lnTo>
                  <a:pt x="411505" y="104787"/>
                </a:lnTo>
                <a:lnTo>
                  <a:pt x="363395" y="95384"/>
                </a:lnTo>
                <a:lnTo>
                  <a:pt x="314959" y="91189"/>
                </a:lnTo>
                <a:lnTo>
                  <a:pt x="261699" y="93258"/>
                </a:lnTo>
                <a:lnTo>
                  <a:pt x="213232" y="102492"/>
                </a:lnTo>
                <a:lnTo>
                  <a:pt x="170418" y="118478"/>
                </a:lnTo>
                <a:lnTo>
                  <a:pt x="134111" y="140804"/>
                </a:lnTo>
                <a:lnTo>
                  <a:pt x="105171" y="169056"/>
                </a:lnTo>
                <a:lnTo>
                  <a:pt x="84454" y="202822"/>
                </a:lnTo>
                <a:lnTo>
                  <a:pt x="0" y="164849"/>
                </a:lnTo>
                <a:close/>
              </a:path>
            </a:pathLst>
          </a:custGeom>
          <a:ln w="2539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4767" y="2554223"/>
            <a:ext cx="2688335" cy="1030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895" y="2554223"/>
            <a:ext cx="2688336" cy="1030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85103" y="4928615"/>
            <a:ext cx="2758440" cy="1176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6527" y="4928615"/>
            <a:ext cx="2758440" cy="1176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0" y="1051560"/>
            <a:ext cx="1770888" cy="865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751" y="3861815"/>
            <a:ext cx="722376" cy="719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904" y="981455"/>
            <a:ext cx="1261871" cy="1295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12023" y="3645408"/>
            <a:ext cx="1078992" cy="1078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6388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752600"/>
            <a:ext cx="3429000" cy="39376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район, с/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ул. Зеленая,  земельный участок расположен в центральной части кадастрового квартала 56:16:1603001</a:t>
            </a:r>
          </a:p>
          <a:p>
            <a:pPr marL="12700" marR="5080"/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700" spc="5" dirty="0" smtClean="0">
                <a:latin typeface="Times New Roman" pitchFamily="18" charset="0"/>
                <a:cs typeface="Times New Roman" pitchFamily="18" charset="0"/>
              </a:rPr>
              <a:t> 1206 </a:t>
            </a:r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7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56:16:1603001:1031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  <a:endParaRPr lang="ru-RU" sz="17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6400" y="5867400"/>
            <a:ext cx="32004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7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7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700" dirty="0">
                <a:latin typeface="Times New Roman" pitchFamily="18" charset="0"/>
                <a:cs typeface="Times New Roman" pitchFamily="18" charset="0"/>
              </a:rPr>
              <a:t>в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70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700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700" spc="-5" smtClean="0">
                <a:latin typeface="Times New Roman" pitchFamily="18" charset="0"/>
                <a:cs typeface="Times New Roman" pitchFamily="18" charset="0"/>
              </a:rPr>
              <a:t>рыночной</a:t>
            </a:r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700" spc="-20" smtClean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8006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Андреева Светлана Юрьевна</a:t>
            </a:r>
            <a:endParaRPr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19200" y="5562600"/>
            <a:ext cx="3810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3-26-45</a:t>
            </a:r>
          </a:p>
          <a:p>
            <a:pPr marL="12700"/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romsovet@yandex.ru</a:t>
            </a: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/>
          <a:srcRect l="6229" t="3689" r="12415"/>
          <a:stretch>
            <a:fillRect/>
          </a:stretch>
        </p:blipFill>
        <p:spPr bwMode="auto">
          <a:xfrm>
            <a:off x="762000" y="1752600"/>
            <a:ext cx="3429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324600" y="12192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37338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54864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181600" y="1981200"/>
            <a:ext cx="3810000" cy="35836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земельный участок расположен в восточной части кадастрового квартала 56:16:1007010</a:t>
            </a:r>
          </a:p>
          <a:p>
            <a:pPr marL="12700" marR="508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 70000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56:16:1007010:234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сельскохозяйственного использования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800" y="5638800"/>
            <a:ext cx="3505200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>
                <a:latin typeface="Times New Roman" pitchFamily="18" charset="0"/>
                <a:cs typeface="Times New Roman" pitchFamily="18" charset="0"/>
              </a:rPr>
              <a:t>с</a:t>
            </a:r>
            <a:r>
              <a:rPr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рыночной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smtClean="0">
                <a:latin typeface="Times New Roman" pitchFamily="18" charset="0"/>
                <a:cs typeface="Times New Roman" pitchFamily="18" charset="0"/>
              </a:rPr>
              <a:t>оценкой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066800" y="48768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Беляева Кристина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143000" y="5562600"/>
            <a:ext cx="2895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-13-83</a:t>
            </a:r>
          </a:p>
          <a:p>
            <a:pPr marL="12700"/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kurmsovet@mail.ru</a:t>
            </a:r>
            <a:endParaRPr sz="1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/>
          <a:srcRect l="9485" t="8992" r="5095" b="9265"/>
          <a:stretch>
            <a:fillRect/>
          </a:stretch>
        </p:blipFill>
        <p:spPr bwMode="auto">
          <a:xfrm>
            <a:off x="381000" y="1828800"/>
            <a:ext cx="3810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42416" y="1627632"/>
            <a:ext cx="865632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311" y="2779776"/>
            <a:ext cx="862584" cy="86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311" y="3931920"/>
            <a:ext cx="935736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5257800"/>
            <a:ext cx="1493520" cy="862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9350" y="1652981"/>
            <a:ext cx="586740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b="1" spc="-30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Скобцова</a:t>
            </a:r>
            <a:r>
              <a:rPr lang="ru-RU" sz="1800" b="1" spc="-3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Раиса Николаевна 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начальник отдела экономики</a:t>
            </a:r>
            <a:r>
              <a:rPr sz="1800" b="1" spc="-1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sz="1800" b="1" spc="-1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дминистрации 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20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Курманаевского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1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района  </a:t>
            </a:r>
            <a:r>
              <a:rPr sz="1800" b="1" spc="-2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Оренбургской</a:t>
            </a:r>
            <a:r>
              <a:rPr sz="1800" b="1" spc="4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области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+7 </a:t>
            </a:r>
            <a:r>
              <a:rPr sz="1800" b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3534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) </a:t>
            </a:r>
            <a:r>
              <a:rPr lang="ru-RU" b="1" spc="5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800" b="1" spc="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-13-</a:t>
            </a:r>
            <a:r>
              <a:rPr lang="ru-RU" sz="1800" b="1" spc="5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73</a:t>
            </a:r>
            <a:r>
              <a:rPr sz="1800" b="1" spc="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1232" y="4174997"/>
            <a:ext cx="3822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Электронная </a:t>
            </a:r>
            <a:r>
              <a:rPr sz="1800" b="1" spc="-15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почта</a:t>
            </a:r>
            <a:r>
              <a:rPr sz="1800" b="1" spc="-15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sz="1800" b="1" spc="7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rns@km.orb.ru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9350" y="5399023"/>
            <a:ext cx="61258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http://kmorb.ru/napravleniya-deyatelnosti/podderzhka-subektov-msp/imuschestvo-dlya-biznesa/</a:t>
            </a:r>
            <a:endParaRPr sz="180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0200" y="533400"/>
            <a:ext cx="4929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Контактные данные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719" y="576072"/>
            <a:ext cx="7504176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1414272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3" y="1174453"/>
                </a:lnTo>
                <a:lnTo>
                  <a:pt x="47430" y="1214540"/>
                </a:lnTo>
                <a:lnTo>
                  <a:pt x="80864" y="1247973"/>
                </a:lnTo>
                <a:lnTo>
                  <a:pt x="120951" y="1273458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8"/>
                </a:lnTo>
                <a:lnTo>
                  <a:pt x="3089060" y="1247973"/>
                </a:lnTo>
                <a:lnTo>
                  <a:pt x="3122493" y="1214540"/>
                </a:lnTo>
                <a:lnTo>
                  <a:pt x="3147978" y="1174453"/>
                </a:lnTo>
                <a:lnTo>
                  <a:pt x="3164218" y="1129008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1414272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8"/>
                </a:lnTo>
                <a:lnTo>
                  <a:pt x="3147978" y="1174453"/>
                </a:lnTo>
                <a:lnTo>
                  <a:pt x="3122493" y="1214540"/>
                </a:lnTo>
                <a:lnTo>
                  <a:pt x="3089060" y="1247973"/>
                </a:lnTo>
                <a:lnTo>
                  <a:pt x="3048973" y="1273458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8"/>
                </a:lnTo>
                <a:lnTo>
                  <a:pt x="80864" y="1247973"/>
                </a:lnTo>
                <a:lnTo>
                  <a:pt x="47430" y="1214540"/>
                </a:lnTo>
                <a:lnTo>
                  <a:pt x="21943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1685" y="1765553"/>
            <a:ext cx="2854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Требования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получателям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имущественной</a:t>
            </a:r>
            <a:r>
              <a:rPr sz="18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поддержки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088" y="314248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3" y="1174453"/>
                </a:lnTo>
                <a:lnTo>
                  <a:pt x="47430" y="1214540"/>
                </a:lnTo>
                <a:lnTo>
                  <a:pt x="80864" y="1247973"/>
                </a:lnTo>
                <a:lnTo>
                  <a:pt x="120951" y="1273458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8"/>
                </a:lnTo>
                <a:lnTo>
                  <a:pt x="3089060" y="1247973"/>
                </a:lnTo>
                <a:lnTo>
                  <a:pt x="3122493" y="1214540"/>
                </a:lnTo>
                <a:lnTo>
                  <a:pt x="3147978" y="1174453"/>
                </a:lnTo>
                <a:lnTo>
                  <a:pt x="3164218" y="1129008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088" y="314248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8"/>
                </a:lnTo>
                <a:lnTo>
                  <a:pt x="3147978" y="1174453"/>
                </a:lnTo>
                <a:lnTo>
                  <a:pt x="3122493" y="1214540"/>
                </a:lnTo>
                <a:lnTo>
                  <a:pt x="3089060" y="1247973"/>
                </a:lnTo>
                <a:lnTo>
                  <a:pt x="3048973" y="1273458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8"/>
                </a:lnTo>
                <a:lnTo>
                  <a:pt x="80864" y="1247973"/>
                </a:lnTo>
                <a:lnTo>
                  <a:pt x="47430" y="1214540"/>
                </a:lnTo>
                <a:lnTo>
                  <a:pt x="21943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37" y="3493973"/>
            <a:ext cx="23996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Сроки</a:t>
            </a:r>
            <a:r>
              <a:rPr sz="1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предоставления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имущества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088" y="494080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4"/>
                </a:lnTo>
                <a:lnTo>
                  <a:pt x="21943" y="1174448"/>
                </a:lnTo>
                <a:lnTo>
                  <a:pt x="47430" y="1214535"/>
                </a:lnTo>
                <a:lnTo>
                  <a:pt x="80864" y="1247969"/>
                </a:lnTo>
                <a:lnTo>
                  <a:pt x="120951" y="1273456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6"/>
                </a:lnTo>
                <a:lnTo>
                  <a:pt x="3089060" y="1247969"/>
                </a:lnTo>
                <a:lnTo>
                  <a:pt x="3122493" y="1214535"/>
                </a:lnTo>
                <a:lnTo>
                  <a:pt x="3147978" y="1174448"/>
                </a:lnTo>
                <a:lnTo>
                  <a:pt x="3164218" y="1129004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088" y="494080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4"/>
                </a:lnTo>
                <a:lnTo>
                  <a:pt x="3147978" y="1174448"/>
                </a:lnTo>
                <a:lnTo>
                  <a:pt x="3122493" y="1214535"/>
                </a:lnTo>
                <a:lnTo>
                  <a:pt x="3089060" y="1247969"/>
                </a:lnTo>
                <a:lnTo>
                  <a:pt x="3048973" y="1273456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6"/>
                </a:lnTo>
                <a:lnTo>
                  <a:pt x="80864" y="1247969"/>
                </a:lnTo>
                <a:lnTo>
                  <a:pt x="47430" y="1214535"/>
                </a:lnTo>
                <a:lnTo>
                  <a:pt x="21943" y="1174448"/>
                </a:lnTo>
                <a:lnTo>
                  <a:pt x="5701" y="1129004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9294" y="5295391"/>
            <a:ext cx="17964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Дополнительные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возможности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48073" y="1436954"/>
            <a:ext cx="40271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Отнесение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sz="1800" spc="-15" dirty="0">
                <a:solidFill>
                  <a:schemeClr val="accent6">
                    <a:lumMod val="50000"/>
                  </a:schemeClr>
                </a:solidFill>
              </a:rPr>
              <a:t>субъектам </a:t>
            </a:r>
            <a:r>
              <a:rPr sz="1800" spc="5" dirty="0">
                <a:solidFill>
                  <a:schemeClr val="accent6">
                    <a:lumMod val="50000"/>
                  </a:schemeClr>
                </a:solidFill>
              </a:rPr>
              <a:t>МСП </a:t>
            </a:r>
            <a:r>
              <a:rPr sz="1800" spc="-5" dirty="0">
                <a:solidFill>
                  <a:schemeClr val="accent6">
                    <a:lumMod val="50000"/>
                  </a:schemeClr>
                </a:solidFill>
              </a:rPr>
              <a:t>(Единый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реестр </a:t>
            </a:r>
            <a:r>
              <a:rPr sz="1800" spc="-25" dirty="0">
                <a:solidFill>
                  <a:schemeClr val="accent6">
                    <a:lumMod val="50000"/>
                  </a:schemeClr>
                </a:solidFill>
              </a:rPr>
              <a:t>субъектов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МСП) </a:t>
            </a:r>
            <a:r>
              <a:rPr sz="1800" spc="-5" dirty="0">
                <a:solidFill>
                  <a:schemeClr val="accent6">
                    <a:lumMod val="50000"/>
                  </a:schemeClr>
                </a:solidFill>
              </a:rPr>
              <a:t>или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регистрация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sz="1800" spc="-20" dirty="0">
                <a:solidFill>
                  <a:schemeClr val="accent6">
                    <a:lumMod val="50000"/>
                  </a:schemeClr>
                </a:solidFill>
              </a:rPr>
              <a:t>качестве </a:t>
            </a:r>
            <a:r>
              <a:rPr sz="1800" spc="-15" dirty="0">
                <a:solidFill>
                  <a:schemeClr val="accent6">
                    <a:lumMod val="50000"/>
                  </a:schemeClr>
                </a:solidFill>
              </a:rPr>
              <a:t>самозанятого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гражданина</a:t>
            </a:r>
            <a:endParaRPr sz="1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0083" y="3454400"/>
            <a:ext cx="184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От </a:t>
            </a:r>
            <a:r>
              <a:rPr sz="18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1 до 2</a:t>
            </a:r>
            <a:r>
              <a:rPr sz="1800" b="1" spc="-7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месяцев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0083" y="5327396"/>
            <a:ext cx="3141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Консультационная</a:t>
            </a:r>
            <a:r>
              <a:rPr sz="1800" b="1" spc="9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поддержка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844039"/>
            <a:ext cx="2950845" cy="2018030"/>
          </a:xfrm>
          <a:custGeom>
            <a:avLst/>
            <a:gdLst/>
            <a:ahLst/>
            <a:cxnLst/>
            <a:rect l="l" t="t" r="r" b="b"/>
            <a:pathLst>
              <a:path w="2950845" h="2018029">
                <a:moveTo>
                  <a:pt x="2614168" y="0"/>
                </a:moveTo>
                <a:lnTo>
                  <a:pt x="336308" y="0"/>
                </a:lnTo>
                <a:lnTo>
                  <a:pt x="290673" y="3071"/>
                </a:lnTo>
                <a:lnTo>
                  <a:pt x="246904" y="12016"/>
                </a:lnTo>
                <a:lnTo>
                  <a:pt x="205402" y="26435"/>
                </a:lnTo>
                <a:lnTo>
                  <a:pt x="166567" y="45926"/>
                </a:lnTo>
                <a:lnTo>
                  <a:pt x="130800" y="70088"/>
                </a:lnTo>
                <a:lnTo>
                  <a:pt x="98502" y="98520"/>
                </a:lnTo>
                <a:lnTo>
                  <a:pt x="70074" y="130819"/>
                </a:lnTo>
                <a:lnTo>
                  <a:pt x="45916" y="166586"/>
                </a:lnTo>
                <a:lnTo>
                  <a:pt x="26428" y="205418"/>
                </a:lnTo>
                <a:lnTo>
                  <a:pt x="12013" y="246915"/>
                </a:lnTo>
                <a:lnTo>
                  <a:pt x="3070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70" y="1727101"/>
                </a:lnTo>
                <a:lnTo>
                  <a:pt x="12013" y="1770860"/>
                </a:lnTo>
                <a:lnTo>
                  <a:pt x="26428" y="1812357"/>
                </a:lnTo>
                <a:lnTo>
                  <a:pt x="45916" y="1851189"/>
                </a:lnTo>
                <a:lnTo>
                  <a:pt x="70074" y="1886956"/>
                </a:lnTo>
                <a:lnTo>
                  <a:pt x="98502" y="1919255"/>
                </a:lnTo>
                <a:lnTo>
                  <a:pt x="130800" y="1947687"/>
                </a:lnTo>
                <a:lnTo>
                  <a:pt x="166567" y="1971849"/>
                </a:lnTo>
                <a:lnTo>
                  <a:pt x="205402" y="1991340"/>
                </a:lnTo>
                <a:lnTo>
                  <a:pt x="246904" y="2005759"/>
                </a:lnTo>
                <a:lnTo>
                  <a:pt x="290673" y="2014704"/>
                </a:lnTo>
                <a:lnTo>
                  <a:pt x="336308" y="2017776"/>
                </a:lnTo>
                <a:lnTo>
                  <a:pt x="2614168" y="2017776"/>
                </a:lnTo>
                <a:lnTo>
                  <a:pt x="2659789" y="2014704"/>
                </a:lnTo>
                <a:lnTo>
                  <a:pt x="2703548" y="2005759"/>
                </a:lnTo>
                <a:lnTo>
                  <a:pt x="2745045" y="1991340"/>
                </a:lnTo>
                <a:lnTo>
                  <a:pt x="2783877" y="1971849"/>
                </a:lnTo>
                <a:lnTo>
                  <a:pt x="2819644" y="1947687"/>
                </a:lnTo>
                <a:lnTo>
                  <a:pt x="2851943" y="1919255"/>
                </a:lnTo>
                <a:lnTo>
                  <a:pt x="2880375" y="1886956"/>
                </a:lnTo>
                <a:lnTo>
                  <a:pt x="2904537" y="1851189"/>
                </a:lnTo>
                <a:lnTo>
                  <a:pt x="2924028" y="1812357"/>
                </a:lnTo>
                <a:lnTo>
                  <a:pt x="2938447" y="1770860"/>
                </a:lnTo>
                <a:lnTo>
                  <a:pt x="2947392" y="1727101"/>
                </a:lnTo>
                <a:lnTo>
                  <a:pt x="2950464" y="1681480"/>
                </a:lnTo>
                <a:lnTo>
                  <a:pt x="2950464" y="336296"/>
                </a:lnTo>
                <a:lnTo>
                  <a:pt x="2947392" y="290674"/>
                </a:lnTo>
                <a:lnTo>
                  <a:pt x="2938447" y="246915"/>
                </a:lnTo>
                <a:lnTo>
                  <a:pt x="2924028" y="205418"/>
                </a:lnTo>
                <a:lnTo>
                  <a:pt x="2904537" y="166586"/>
                </a:lnTo>
                <a:lnTo>
                  <a:pt x="2880375" y="130819"/>
                </a:lnTo>
                <a:lnTo>
                  <a:pt x="2851943" y="98520"/>
                </a:lnTo>
                <a:lnTo>
                  <a:pt x="2819644" y="70088"/>
                </a:lnTo>
                <a:lnTo>
                  <a:pt x="2783877" y="45926"/>
                </a:lnTo>
                <a:lnTo>
                  <a:pt x="2745045" y="26435"/>
                </a:lnTo>
                <a:lnTo>
                  <a:pt x="2703548" y="12016"/>
                </a:lnTo>
                <a:lnTo>
                  <a:pt x="2659789" y="3071"/>
                </a:lnTo>
                <a:lnTo>
                  <a:pt x="2614168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350" y="2145868"/>
            <a:ext cx="23514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Официальный </a:t>
            </a: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сайт  </a:t>
            </a:r>
            <a:r>
              <a:rPr sz="1800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800" b="1" spc="-15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образования  </a:t>
            </a:r>
            <a:r>
              <a:rPr lang="ru-RU" sz="1800" b="1" spc="-15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Курманаевский</a:t>
            </a:r>
            <a:r>
              <a:rPr lang="ru-RU" sz="1800" b="1" spc="-15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15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район 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Оренбургской</a:t>
            </a:r>
            <a:r>
              <a:rPr sz="1800" b="1" spc="3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области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063" y="652272"/>
            <a:ext cx="8098535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0" y="4572001"/>
            <a:ext cx="4267200" cy="8271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ru-RU" sz="2400" u="sng" dirty="0">
                <a:solidFill>
                  <a:schemeClr val="accent5">
                    <a:lumMod val="75000"/>
                  </a:schemeClr>
                </a:solidFill>
              </a:rPr>
              <a:t>https://мойбизнес56.рф/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4572000"/>
            <a:ext cx="3886200" cy="94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4572000"/>
            <a:ext cx="3886200" cy="1066800"/>
          </a:xfrm>
          <a:custGeom>
            <a:avLst/>
            <a:gdLst/>
            <a:ahLst/>
            <a:cxnLst/>
            <a:rect l="l" t="t" r="r" b="b"/>
            <a:pathLst>
              <a:path w="4258310" h="957579">
                <a:moveTo>
                  <a:pt x="0" y="957071"/>
                </a:moveTo>
                <a:lnTo>
                  <a:pt x="4258056" y="957071"/>
                </a:lnTo>
                <a:lnTo>
                  <a:pt x="4258056" y="0"/>
                </a:lnTo>
                <a:lnTo>
                  <a:pt x="0" y="0"/>
                </a:lnTo>
                <a:lnTo>
                  <a:pt x="0" y="9570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3800" y="2209800"/>
            <a:ext cx="511606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200" spc="-5" dirty="0" smtClean="0">
                <a:solidFill>
                  <a:schemeClr val="accent5">
                    <a:lumMod val="75000"/>
                  </a:schemeClr>
                </a:solidFill>
              </a:rPr>
              <a:t>http://kmorb.ru/napravleniya-deyatelnosti/podderzhka-subektov-msp/</a:t>
            </a:r>
            <a:endParaRPr sz="220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81000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solidFill>
                  <a:srgbClr val="FFC000"/>
                </a:solidFill>
              </a:rPr>
              <a:t/>
            </a:r>
            <a:br>
              <a:rPr lang="ru-RU" sz="1800" spc="-5" dirty="0" smtClean="0">
                <a:solidFill>
                  <a:srgbClr val="FFC000"/>
                </a:solidFill>
              </a:rPr>
            </a:br>
            <a:r>
              <a:rPr lang="ru-RU" sz="1800" spc="-5" dirty="0" smtClean="0">
                <a:solidFill>
                  <a:srgbClr val="FFC000"/>
                </a:solidFill>
              </a:rPr>
              <a:t/>
            </a:r>
            <a:br>
              <a:rPr lang="ru-RU" sz="1800" spc="-5" dirty="0" smtClean="0">
                <a:solidFill>
                  <a:srgbClr val="FFC000"/>
                </a:solidFill>
              </a:rPr>
            </a:br>
            <a:endParaRPr spc="-5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0" y="2013280"/>
            <a:ext cx="2743199" cy="27911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smtClean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с.Покровка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1800" spc="-25" smtClean="0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25" dirty="0" smtClean="0">
                <a:latin typeface="Times New Roman" pitchFamily="18" charset="0"/>
                <a:cs typeface="Times New Roman" pitchFamily="18" charset="0"/>
              </a:rPr>
              <a:t> Советская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411,1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sz="180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Здание: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нежилое  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использования:</a:t>
            </a: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торговли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" name="Рисунок 10" descr="C:\Users\ekonom\Desktop\Людмила\МСП\ФОТО объектов по ПЕРЕЧНЮ\Покровка Советская,15\дом творчества Советская 13.jpg"/>
          <p:cNvPicPr/>
          <p:nvPr/>
        </p:nvPicPr>
        <p:blipFill>
          <a:blip r:embed="rId6" cstate="print"/>
          <a:srcRect t="18214" r="13212" b="51428"/>
          <a:stretch>
            <a:fillRect/>
          </a:stretch>
        </p:blipFill>
        <p:spPr bwMode="auto">
          <a:xfrm>
            <a:off x="304800" y="15240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3"/>
          <p:cNvSpPr/>
          <p:nvPr/>
        </p:nvSpPr>
        <p:spPr>
          <a:xfrm>
            <a:off x="457200" y="4572000"/>
            <a:ext cx="713232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5638800"/>
            <a:ext cx="3048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 txBox="1"/>
          <p:nvPr/>
        </p:nvSpPr>
        <p:spPr>
          <a:xfrm>
            <a:off x="1295400" y="47244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pc="5" dirty="0" err="1" smtClean="0">
                <a:latin typeface="Times New Roman" pitchFamily="18" charset="0"/>
                <a:cs typeface="Times New Roman" pitchFamily="18" charset="0"/>
              </a:rPr>
              <a:t>с.Суриково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pc="-25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8 Марта,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13в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769,1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smtClean="0">
                <a:latin typeface="Times New Roman" pitchFamily="18" charset="0"/>
                <a:cs typeface="Times New Roman" pitchFamily="18" charset="0"/>
              </a:rPr>
              <a:t>этаж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pc="-10" dirty="0">
                <a:latin typeface="Times New Roman" pitchFamily="18" charset="0"/>
                <a:cs typeface="Times New Roman" pitchFamily="18" charset="0"/>
              </a:rPr>
              <a:t>Здание: </a:t>
            </a:r>
            <a:r>
              <a:rPr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рыночной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ekonom\Desktop\Людмила\МСП\ФОТО объектов по ПЕРЕЧНЮ\Сурикова 8 Марта\IMG-20220406-WA0010 (1).jpg"/>
          <p:cNvPicPr/>
          <p:nvPr/>
        </p:nvPicPr>
        <p:blipFill>
          <a:blip r:embed="rId6" cstate="print"/>
          <a:srcRect t="3478" b="6087"/>
          <a:stretch>
            <a:fillRect/>
          </a:stretch>
        </p:blipFill>
        <p:spPr bwMode="auto">
          <a:xfrm>
            <a:off x="381000" y="1905000"/>
            <a:ext cx="4114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3"/>
          <p:cNvSpPr/>
          <p:nvPr/>
        </p:nvSpPr>
        <p:spPr>
          <a:xfrm>
            <a:off x="457200" y="4724400"/>
            <a:ext cx="713232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7620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681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5" dirty="0" err="1" smtClean="0">
                <a:latin typeface="Times New Roman" pitchFamily="18" charset="0"/>
                <a:cs typeface="Times New Roman" pitchFamily="18" charset="0"/>
              </a:rPr>
              <a:t>с.Кретовка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1800" spc="-25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Мира,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 smtClean="0">
                <a:latin typeface="Times New Roman" pitchFamily="18" charset="0"/>
                <a:cs typeface="Times New Roman" pitchFamily="18" charset="0"/>
              </a:rPr>
              <a:t>40а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393,2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этаж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Здание: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рыночной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8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8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638800"/>
            <a:ext cx="3200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Кретовка Мира40а\IMG-20220405-WA0021.jpg"/>
          <p:cNvPicPr/>
          <p:nvPr/>
        </p:nvPicPr>
        <p:blipFill>
          <a:blip r:embed="rId8"/>
          <a:srcRect l="6742" t="21389" r="5816" b="21389"/>
          <a:stretch>
            <a:fillRect/>
          </a:stretch>
        </p:blipFill>
        <p:spPr bwMode="auto">
          <a:xfrm>
            <a:off x="228600" y="1676400"/>
            <a:ext cx="4343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257800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25269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5" dirty="0" err="1" smtClean="0">
                <a:latin typeface="Times New Roman" pitchFamily="18" charset="0"/>
                <a:cs typeface="Times New Roman" pitchFamily="18" charset="0"/>
              </a:rPr>
              <a:t>с.Курманаевка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smtClean="0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Степана Разина,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>
                <a:latin typeface="Times New Roman" pitchFamily="18" charset="0"/>
                <a:cs typeface="Times New Roman" pitchFamily="18" charset="0"/>
              </a:rPr>
              <a:t>1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55,1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предпринимательство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7400" y="5334000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096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6096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8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8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638800"/>
            <a:ext cx="2509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Свинарник\IMG-20220408-WA0004.jpg"/>
          <p:cNvPicPr/>
          <p:nvPr/>
        </p:nvPicPr>
        <p:blipFill>
          <a:blip r:embed="rId8" cstate="print"/>
          <a:srcRect l="5164" t="15864" b="42871"/>
          <a:stretch>
            <a:fillRect/>
          </a:stretch>
        </p:blipFill>
        <p:spPr bwMode="auto">
          <a:xfrm>
            <a:off x="457200" y="17526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80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с.Сергеевка</a:t>
            </a: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smtClean="0"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Дорожная,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1146,7 </a:t>
            </a:r>
            <a:r>
              <a:rPr sz="18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2 этажа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нежилое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715000"/>
            <a:ext cx="2509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ekonom\Desktop\Людмила\МСП\ФОТО объектов по ПЕРЕЧНЮ\Сергеевка Дорожная 14\-5359746116414979124_121.jpg"/>
          <p:cNvPicPr/>
          <p:nvPr/>
        </p:nvPicPr>
        <p:blipFill>
          <a:blip r:embed="rId8"/>
          <a:srcRect l="25375" t="17681" r="14174" b="34754"/>
          <a:stretch>
            <a:fillRect/>
          </a:stretch>
        </p:blipFill>
        <p:spPr bwMode="auto">
          <a:xfrm>
            <a:off x="228600" y="1828800"/>
            <a:ext cx="4114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478</TotalTime>
  <Words>1032</Words>
  <Application>Microsoft Office PowerPoint</Application>
  <PresentationFormat>Экран (4:3)</PresentationFormat>
  <Paragraphs>290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Слайд 2</vt:lpstr>
      <vt:lpstr>Отнесение к субъектам МСП (Единый  реестр субъектов МСП) или  регистрация в качестве самозанятого  гражданина</vt:lpstr>
      <vt:lpstr>http://kmorb.ru/napravleniya-deyatelnosti/podderzhka-subektov-msp/</vt:lpstr>
      <vt:lpstr>  </vt:lpstr>
      <vt:lpstr>   </vt:lpstr>
      <vt:lpstr>  </vt:lpstr>
      <vt:lpstr>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Маркетинговая кампания для бизнеса</dc:title>
  <dc:creator>Валюшка</dc:creator>
  <cp:lastModifiedBy>ekonom</cp:lastModifiedBy>
  <cp:revision>40</cp:revision>
  <dcterms:created xsi:type="dcterms:W3CDTF">2022-12-20T10:00:58Z</dcterms:created>
  <dcterms:modified xsi:type="dcterms:W3CDTF">2023-02-07T09:45:03Z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LastSaved">
    <vt:filetime>2022-12-20T00:00:00Z</vt:filetime>
  </property>
</Properties>
</file>